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303" r:id="rId15"/>
    <p:sldId id="304" r:id="rId16"/>
    <p:sldId id="305" r:id="rId17"/>
    <p:sldId id="306" r:id="rId18"/>
    <p:sldId id="307" r:id="rId19"/>
    <p:sldId id="358" r:id="rId20"/>
    <p:sldId id="359" r:id="rId21"/>
    <p:sldId id="360" r:id="rId22"/>
    <p:sldId id="361" r:id="rId23"/>
    <p:sldId id="35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>
      <p:cViewPr varScale="1">
        <p:scale>
          <a:sx n="98" d="100"/>
          <a:sy n="98" d="100"/>
        </p:scale>
        <p:origin x="594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BA" sz="2400" b="1" dirty="0" smtClean="0">
                <a:solidFill>
                  <a:schemeClr val="tx1"/>
                </a:solidFill>
              </a:rPr>
              <a:t>КВИЗ-</a:t>
            </a:r>
            <a:r>
              <a:rPr lang="sr-Cyrl-RS" sz="2000" b="1" dirty="0" smtClean="0">
                <a:solidFill>
                  <a:srgbClr val="FF0000"/>
                </a:solidFill>
              </a:rPr>
              <a:t>РЕПУБЛИКА МАЂАРСКА И РУМУНИЈА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115910"/>
            <a:ext cx="3309803" cy="398940"/>
          </a:xfrm>
        </p:spPr>
        <p:txBody>
          <a:bodyPr/>
          <a:lstStyle/>
          <a:p>
            <a:r>
              <a:rPr lang="sr-Cyrl-RS" dirty="0" smtClean="0"/>
              <a:t>Наставник: Остоја Чергић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50" y="40835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У којој држави се налази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рансилванија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4209" y="3700417"/>
            <a:ext cx="1357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Мађарске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209" y="4036241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Румуније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00730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33782"/>
            <a:ext cx="3747680" cy="28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којој држави се налази планина Мечек?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415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Мађарској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600" y="4036241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Румунији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5709" y="3714750"/>
            <a:ext cx="4896391" cy="407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033988"/>
            <a:ext cx="4207933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573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Колико становника има Румунија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997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12 милиона становника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802" y="4036241"/>
            <a:ext cx="2997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32 милиона становника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418" y="4367146"/>
            <a:ext cx="2997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22 милиона становника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8200" y="4371057"/>
            <a:ext cx="3093127" cy="41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161" y="912664"/>
            <a:ext cx="4144200" cy="29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Кроз који дио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Румунији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протиче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Дунав 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89968"/>
            <a:ext cx="186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Ј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уг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земље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532" y="4036241"/>
            <a:ext cx="179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З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апад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земље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5" y="4381440"/>
            <a:ext cx="1938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јевер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земље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83532" y="3714750"/>
            <a:ext cx="1873927" cy="375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892" y="861141"/>
            <a:ext cx="4600807" cy="25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Који је главни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центар Панонске регије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Румунији?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443" y="3704242"/>
            <a:ext cx="106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Мамаја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41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Темишвар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47" y="4400549"/>
            <a:ext cx="1323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Букурешт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49219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064152"/>
            <a:ext cx="4876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се зове највиши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врх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Мађарске?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93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Кекеш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940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Матра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49"/>
            <a:ext cx="1666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Молдовеану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20263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017808"/>
            <a:ext cx="4264224" cy="25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Који тип климе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преовладава у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Влашкој низији?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24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Средоземна клима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438" y="4036241"/>
            <a:ext cx="3922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Умјерено континентална клима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787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Континентална клима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4921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895857"/>
            <a:ext cx="3986394" cy="27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7864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Којој групи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народа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припадају Мађари?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132" y="3700416"/>
            <a:ext cx="1653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Угрофинској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132" y="4033142"/>
            <a:ext cx="1391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Романској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559" y="4385394"/>
            <a:ext cx="152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Словенској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3778927" cy="385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103237"/>
            <a:ext cx="4661729" cy="2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се зове највећа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лука Румуније на обали Црног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мора?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412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Плоешти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20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Мамаја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1433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Констанца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32513"/>
            <a:ext cx="3962400" cy="28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Дворац Бран у Трансилванији је познатији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као...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Сједиште предсједника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453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Сједиште туристичке организације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24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Дракулин дворац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849" y="861506"/>
            <a:ext cx="5174435" cy="27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273" y="404667"/>
            <a:ext cx="746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 море запљускује обале Републике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Румуније?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165" y="3700417"/>
            <a:ext cx="2091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Јадр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нско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64" y="4400550"/>
            <a:ext cx="180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Азовско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65" y="4036241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Црно море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273" y="4036241"/>
            <a:ext cx="6064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018342"/>
            <a:ext cx="4596416" cy="25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Манастир Молдовица се налази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у...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485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Мађарској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Румунији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849" y="861506"/>
            <a:ext cx="5174435" cy="27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ријека одваја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Румунију од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Модлавије?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955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Тиса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754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Прут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34" y="1073319"/>
            <a:ext cx="5054593" cy="276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долини које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ријеке живи највећи број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становника у Мађарској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88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долини Тисе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05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долини Дунава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399251"/>
            <a:ext cx="4938661" cy="282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A49140B-1378-4889-B0B9-7FD627E7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/>
              <a:t>Домаћа задаћа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940051D6-69F7-43C6-AC49-D00E1DC4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3" y="1742739"/>
            <a:ext cx="6957507" cy="2631733"/>
          </a:xfrm>
        </p:spPr>
        <p:txBody>
          <a:bodyPr>
            <a:normAutofit/>
          </a:bodyPr>
          <a:lstStyle/>
          <a:p>
            <a:r>
              <a:rPr lang="sr-Cyrl-BA" dirty="0"/>
              <a:t>За домаћу задаћу </a:t>
            </a:r>
            <a:r>
              <a:rPr lang="sr-Cyrl-BA" dirty="0" smtClean="0"/>
              <a:t>преузети квиз </a:t>
            </a:r>
            <a:r>
              <a:rPr lang="sr-Cyrl-BA" dirty="0"/>
              <a:t>са сајта </a:t>
            </a:r>
            <a:r>
              <a:rPr lang="sr-Cyrl-BA"/>
              <a:t>РПЗ-а </a:t>
            </a:r>
            <a:r>
              <a:rPr lang="sr-Cyrl-BA" smtClean="0"/>
              <a:t>и </a:t>
            </a:r>
            <a:r>
              <a:rPr lang="sr-Cyrl-BA" dirty="0"/>
              <a:t>ријешити задатке самостално.</a:t>
            </a:r>
          </a:p>
          <a:p>
            <a:r>
              <a:rPr lang="sr-Cyrl-BA" dirty="0"/>
              <a:t>Питања и тачне одговоре написати у свеске и прослиједити свом наставнику.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6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се зове новчана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јединица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Румуније?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динар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73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еуро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429" y="4036241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леј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3397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109713"/>
            <a:ext cx="4857750" cy="24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Са којом државом Румунија граничи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на западу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?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139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Украјином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634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Молдавијом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533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Мађарском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1787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82449"/>
            <a:ext cx="4901301" cy="28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394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погледу рељефа, Мађарска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претежно..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423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Планинска земља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Равничарска земља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238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Приморска земља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778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824" y="1038301"/>
            <a:ext cx="4582822" cy="23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54" y="373272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коју групу језера, према постанку, се убраја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Блатно језеро?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3700417"/>
            <a:ext cx="1286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Реликтно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082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Крашко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36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Тектонско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2454" y="3732559"/>
            <a:ext cx="2610066" cy="367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23950"/>
            <a:ext cx="5791200" cy="2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920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Који је главни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град Румуније је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9924" y="3969416"/>
            <a:ext cx="1323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Букурешт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924" y="4305240"/>
            <a:ext cx="1679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Будимпешта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0849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4237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8273" y="4019550"/>
            <a:ext cx="4159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33239"/>
            <a:ext cx="5560910" cy="28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9885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којој држави се налази Сент Андреја, 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некадашње српско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насеље?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234" y="4045616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Румуније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234" y="4381440"/>
            <a:ext cx="1427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Мађарске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1611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44999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8273" y="4400550"/>
            <a:ext cx="42361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593" y="1193493"/>
            <a:ext cx="43148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6876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На којој ријеци лежи Букурешт?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1292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Дунаву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160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Димбовици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814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Тиси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50743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830432"/>
            <a:ext cx="5257800" cy="27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168</TotalTime>
  <Words>371</Words>
  <Application>Microsoft Office PowerPoint</Application>
  <PresentationFormat>On-screen Show (16:9)</PresentationFormat>
  <Paragraphs>106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2</vt:lpstr>
      <vt:lpstr>Austin</vt:lpstr>
      <vt:lpstr>КВИЗ-РЕПУБЛИКА МАЂАРСКА И РУМУНИЈА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54. Tanasic Sladjana</cp:lastModifiedBy>
  <cp:revision>153</cp:revision>
  <dcterms:created xsi:type="dcterms:W3CDTF">2020-04-29T18:21:27Z</dcterms:created>
  <dcterms:modified xsi:type="dcterms:W3CDTF">2021-02-01T09:13:51Z</dcterms:modified>
</cp:coreProperties>
</file>