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1" r:id="rId8"/>
    <p:sldId id="260" r:id="rId9"/>
    <p:sldId id="266" r:id="rId10"/>
    <p:sldId id="265" r:id="rId11"/>
    <p:sldId id="267" r:id="rId12"/>
    <p:sldId id="262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7030A0"/>
    <a:srgbClr val="00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32E9-7BD8-4419-95D6-8ABF248C9D26}" type="datetimeFigureOut">
              <a:rPr lang="sr-Latn-CS" smtClean="0"/>
              <a:pPr/>
              <a:t>28.02.2021</a:t>
            </a:fld>
            <a:endParaRPr lang="sr-Latn-C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FD60-C843-4AEE-AE92-302336820A6B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45916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32E9-7BD8-4419-95D6-8ABF248C9D26}" type="datetimeFigureOut">
              <a:rPr lang="sr-Latn-CS" smtClean="0"/>
              <a:pPr/>
              <a:t>28.02.2021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FD60-C843-4AEE-AE92-302336820A6B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3258710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32E9-7BD8-4419-95D6-8ABF248C9D26}" type="datetimeFigureOut">
              <a:rPr lang="sr-Latn-CS" smtClean="0"/>
              <a:pPr/>
              <a:t>28.02.2021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FD60-C843-4AEE-AE92-302336820A6B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1195654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32E9-7BD8-4419-95D6-8ABF248C9D26}" type="datetimeFigureOut">
              <a:rPr lang="sr-Latn-CS" smtClean="0"/>
              <a:pPr/>
              <a:t>28.02.2021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FD60-C843-4AEE-AE92-302336820A6B}" type="slidenum">
              <a:rPr lang="sr-Latn-CS" smtClean="0"/>
              <a:pPr/>
              <a:t>‹#›</a:t>
            </a:fld>
            <a:endParaRPr lang="sr-Latn-C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635238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32E9-7BD8-4419-95D6-8ABF248C9D26}" type="datetimeFigureOut">
              <a:rPr lang="sr-Latn-CS" smtClean="0"/>
              <a:pPr/>
              <a:t>28.02.2021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FD60-C843-4AEE-AE92-302336820A6B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103751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32E9-7BD8-4419-95D6-8ABF248C9D26}" type="datetimeFigureOut">
              <a:rPr lang="sr-Latn-CS" smtClean="0"/>
              <a:pPr/>
              <a:t>28.02.2021</a:t>
            </a:fld>
            <a:endParaRPr lang="sr-Latn-C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FD60-C843-4AEE-AE92-302336820A6B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1011017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32E9-7BD8-4419-95D6-8ABF248C9D26}" type="datetimeFigureOut">
              <a:rPr lang="sr-Latn-CS" smtClean="0"/>
              <a:pPr/>
              <a:t>28.02.2021</a:t>
            </a:fld>
            <a:endParaRPr lang="sr-Latn-C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FD60-C843-4AEE-AE92-302336820A6B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304174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32E9-7BD8-4419-95D6-8ABF248C9D26}" type="datetimeFigureOut">
              <a:rPr lang="sr-Latn-CS" smtClean="0"/>
              <a:pPr/>
              <a:t>28.02.2021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FD60-C843-4AEE-AE92-302336820A6B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3534406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32E9-7BD8-4419-95D6-8ABF248C9D26}" type="datetimeFigureOut">
              <a:rPr lang="sr-Latn-CS" smtClean="0"/>
              <a:pPr/>
              <a:t>28.02.2021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FD60-C843-4AEE-AE92-302336820A6B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1818423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32E9-7BD8-4419-95D6-8ABF248C9D26}" type="datetimeFigureOut">
              <a:rPr lang="sr-Latn-CS" smtClean="0"/>
              <a:pPr/>
              <a:t>28.02.2021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FD60-C843-4AEE-AE92-302336820A6B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394990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32E9-7BD8-4419-95D6-8ABF248C9D26}" type="datetimeFigureOut">
              <a:rPr lang="sr-Latn-CS" smtClean="0"/>
              <a:pPr/>
              <a:t>28.02.2021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FD60-C843-4AEE-AE92-302336820A6B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712282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32E9-7BD8-4419-95D6-8ABF248C9D26}" type="datetimeFigureOut">
              <a:rPr lang="sr-Latn-CS" smtClean="0"/>
              <a:pPr/>
              <a:t>28.02.2021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FD60-C843-4AEE-AE92-302336820A6B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363772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32E9-7BD8-4419-95D6-8ABF248C9D26}" type="datetimeFigureOut">
              <a:rPr lang="sr-Latn-CS" smtClean="0"/>
              <a:pPr/>
              <a:t>28.02.2021</a:t>
            </a:fld>
            <a:endParaRPr lang="sr-Latn-C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FD60-C843-4AEE-AE92-302336820A6B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289905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32E9-7BD8-4419-95D6-8ABF248C9D26}" type="datetimeFigureOut">
              <a:rPr lang="sr-Latn-CS" smtClean="0"/>
              <a:pPr/>
              <a:t>28.02.2021</a:t>
            </a:fld>
            <a:endParaRPr lang="sr-Latn-C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FD60-C843-4AEE-AE92-302336820A6B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928731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32E9-7BD8-4419-95D6-8ABF248C9D26}" type="datetimeFigureOut">
              <a:rPr lang="sr-Latn-CS" smtClean="0"/>
              <a:pPr/>
              <a:t>28.02.2021</a:t>
            </a:fld>
            <a:endParaRPr lang="sr-Latn-C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FD60-C843-4AEE-AE92-302336820A6B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456811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32E9-7BD8-4419-95D6-8ABF248C9D26}" type="datetimeFigureOut">
              <a:rPr lang="sr-Latn-CS" smtClean="0"/>
              <a:pPr/>
              <a:t>28.02.2021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FD60-C843-4AEE-AE92-302336820A6B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1390757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32E9-7BD8-4419-95D6-8ABF248C9D26}" type="datetimeFigureOut">
              <a:rPr lang="sr-Latn-CS" smtClean="0"/>
              <a:pPr/>
              <a:t>28.02.2021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FD60-C843-4AEE-AE92-302336820A6B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389266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1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93732E9-7BD8-4419-95D6-8ABF248C9D26}" type="datetimeFigureOut">
              <a:rPr lang="sr-Latn-CS" smtClean="0"/>
              <a:pPr/>
              <a:t>28.02.2021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7E6FD60-C843-4AEE-AE92-302336820A6B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21793456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Najlepsa%20mama%20na%20svetu%20-%20Kolibri%20-%20Decije%20pesme.mp3" TargetMode="External"/><Relationship Id="rId5" Type="http://schemas.openxmlformats.org/officeDocument/2006/relationships/image" Target="../media/image10.png"/><Relationship Id="rId4" Type="http://schemas.microsoft.com/office/2007/relationships/media" Target="file:///D:\Najlepsa%20mama%20na%20svetu%20-%20Kolibri%20-%20Decije%20pesme.mp3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547669"/>
          </a:xfrm>
        </p:spPr>
        <p:txBody>
          <a:bodyPr>
            <a:noAutofit/>
          </a:bodyPr>
          <a:lstStyle/>
          <a:p>
            <a:pPr algn="l"/>
            <a:r>
              <a:rPr lang="sr-Cyrl-CS" sz="4000" dirty="0">
                <a:latin typeface="Times New Roman" pitchFamily="18" charset="0"/>
                <a:cs typeface="Times New Roman" pitchFamily="18" charset="0"/>
              </a:rPr>
              <a:t>1. РАЗРЕД</a:t>
            </a:r>
            <a:endParaRPr lang="sr-Latn-C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57158" y="1357298"/>
            <a:ext cx="8336676" cy="5143536"/>
          </a:xfrm>
        </p:spPr>
        <p:txBody>
          <a:bodyPr/>
          <a:lstStyle/>
          <a:p>
            <a:endParaRPr lang="sr-Latn-CS" dirty="0"/>
          </a:p>
        </p:txBody>
      </p:sp>
      <p:pic>
        <p:nvPicPr>
          <p:cNvPr id="4" name="Slika 3" descr="Igra djec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928670"/>
            <a:ext cx="8786874" cy="5572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100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3" name="Čuvar mjesta sadržaja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5527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sr-Latn-CS" dirty="0"/>
              <a:t>    </a:t>
            </a:r>
            <a:endParaRPr lang="sr-Cyrl-C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Cyrl-C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Cyrl-CS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AutoNum type="arabicPeriod"/>
            </a:pPr>
            <a:r>
              <a:rPr lang="sr-Cyrl-CS" sz="3600" dirty="0">
                <a:latin typeface="Times New Roman" pitchFamily="18" charset="0"/>
                <a:cs typeface="Times New Roman" pitchFamily="18" charset="0"/>
              </a:rPr>
              <a:t>ЛАБУДИЋИ СУ МАЛИ И НЕ ЗНАЈУ НИШТА</a:t>
            </a:r>
          </a:p>
          <a:p>
            <a:pPr marL="742950" indent="-742950">
              <a:buAutoNum type="arabicPeriod"/>
            </a:pPr>
            <a:r>
              <a:rPr lang="sr-Cyrl-CS" sz="3600" dirty="0">
                <a:latin typeface="Times New Roman" pitchFamily="18" charset="0"/>
                <a:cs typeface="Times New Roman" pitchFamily="18" charset="0"/>
              </a:rPr>
              <a:t>МАТИ НЕ СПАВА ЈЕР ЧУВА СВОЈЕ </a:t>
            </a:r>
            <a:r>
              <a:rPr lang="sr-Cyrl-CS" sz="3600" dirty="0" smtClean="0">
                <a:latin typeface="Times New Roman" pitchFamily="18" charset="0"/>
                <a:cs typeface="Times New Roman" pitchFamily="18" charset="0"/>
              </a:rPr>
              <a:t>ЛАБУДИЋЕ</a:t>
            </a:r>
            <a:endParaRPr lang="sr-Cyrl-CS" sz="36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AutoNum type="arabicPeriod"/>
            </a:pPr>
            <a:r>
              <a:rPr lang="sr-Cyrl-CS" sz="3600" dirty="0">
                <a:latin typeface="Times New Roman" pitchFamily="18" charset="0"/>
                <a:cs typeface="Times New Roman" pitchFamily="18" charset="0"/>
              </a:rPr>
              <a:t>МАТИ НОЋУ ПОКРИВА ЛАБУДИЋЕ ДА НЕ </a:t>
            </a:r>
            <a:r>
              <a:rPr lang="sr-Cyrl-C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dirty="0">
                <a:latin typeface="Times New Roman" pitchFamily="18" charset="0"/>
                <a:cs typeface="Times New Roman" pitchFamily="18" charset="0"/>
              </a:rPr>
              <a:t>ОЗЕБУ</a:t>
            </a:r>
          </a:p>
          <a:p>
            <a:pPr marL="742950" indent="-742950">
              <a:buAutoNum type="arabicPeriod"/>
            </a:pPr>
            <a:r>
              <a:rPr lang="sr-Cyrl-CS" sz="3600" dirty="0">
                <a:latin typeface="Times New Roman" pitchFamily="18" charset="0"/>
                <a:cs typeface="Times New Roman" pitchFamily="18" charset="0"/>
              </a:rPr>
              <a:t>МАТИ </a:t>
            </a:r>
            <a:r>
              <a:rPr lang="sr-Cyrl-BA" sz="3600" dirty="0" smtClean="0">
                <a:latin typeface="Times New Roman" pitchFamily="18" charset="0"/>
                <a:cs typeface="Times New Roman" pitchFamily="18" charset="0"/>
              </a:rPr>
              <a:t>ШТИТИ СВОЈУ ДЈЕЦУ КАДА СЕ НАЂУ У ОПАСНОСТИ</a:t>
            </a:r>
            <a:endParaRPr lang="sr-Cyrl-BA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AutoNum type="arabicPeriod"/>
            </a:pPr>
            <a:r>
              <a:rPr lang="sr-Cyrl-CS" sz="4000" dirty="0" smtClean="0">
                <a:latin typeface="Times New Roman" pitchFamily="18" charset="0"/>
                <a:cs typeface="Times New Roman" pitchFamily="18" charset="0"/>
              </a:rPr>
              <a:t>МАТЕРИНА </a:t>
            </a:r>
            <a:r>
              <a:rPr lang="sr-Cyrl-CS" sz="4000" dirty="0">
                <a:latin typeface="Times New Roman" pitchFamily="18" charset="0"/>
                <a:cs typeface="Times New Roman" pitchFamily="18" charset="0"/>
              </a:rPr>
              <a:t>ЉУБАВ ЈЕ ЈАКО ВРИЈЕДНА</a:t>
            </a:r>
            <a:endParaRPr lang="sr-Latn-CS" sz="4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Latn-BA" dirty="0"/>
          </a:p>
        </p:txBody>
      </p:sp>
    </p:spTree>
    <p:extLst>
      <p:ext uri="{BB962C8B-B14F-4D97-AF65-F5344CB8AC3E}">
        <p14:creationId xmlns="" xmlns:p14="http://schemas.microsoft.com/office/powerpoint/2010/main" val="379354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3" name="Čuvar mjesta sadržaja 2"/>
          <p:cNvSpPr>
            <a:spLocks noGrp="1"/>
          </p:cNvSpPr>
          <p:nvPr>
            <p:ph idx="1"/>
          </p:nvPr>
        </p:nvSpPr>
        <p:spPr>
          <a:xfrm>
            <a:off x="0" y="0"/>
            <a:ext cx="8929718" cy="6858000"/>
          </a:xfrm>
        </p:spPr>
        <p:txBody>
          <a:bodyPr/>
          <a:lstStyle/>
          <a:p>
            <a:pPr>
              <a:buNone/>
            </a:pPr>
            <a:endParaRPr lang="sr-Cyrl-CS" dirty="0"/>
          </a:p>
          <a:p>
            <a:pPr>
              <a:buNone/>
            </a:pPr>
            <a:r>
              <a:rPr lang="sr-Cyrl-CS" dirty="0"/>
              <a:t>     </a:t>
            </a:r>
            <a:r>
              <a:rPr lang="sr-Cyrl-C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ЗАДАТАК ЗА УЧЕНИКЕ:</a:t>
            </a:r>
          </a:p>
          <a:p>
            <a:pPr>
              <a:buNone/>
            </a:pPr>
            <a:r>
              <a:rPr lang="sr-Cyrl-C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Latn-BA" sz="4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Cyrl-C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415" y="2447599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ИЛУСТРУЈ ДИО ПЈЕСМЕ КОЈИ ЈЕ ПО ТВОМ МИШЉЕЊУ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НАЈЉЕПШИ</a:t>
            </a:r>
            <a:r>
              <a:rPr lang="sr-Latn-BA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BA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18010"/>
          </a:xfrm>
        </p:spPr>
        <p:txBody>
          <a:bodyPr>
            <a:normAutofit/>
          </a:bodyPr>
          <a:lstStyle/>
          <a:p>
            <a:pPr algn="ctr"/>
            <a:r>
              <a:rPr lang="sr-Cyrl-CS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НАЈЉЕПША МАМА НА СВИЈЕТУ</a:t>
            </a:r>
            <a:endParaRPr lang="sr-Latn-CS" sz="4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xx\My Documents\НАЈЉЕПША МАМА НА СВИЈЕТу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</p:spPr>
      </p:pic>
      <p:pic>
        <p:nvPicPr>
          <p:cNvPr id="6" name="Najlepsa mama na svetu - Kolibri - Decije pesm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9124" y="27146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BA"/>
          </a:p>
        </p:txBody>
      </p:sp>
    </p:spTree>
    <p:extLst>
      <p:ext uri="{BB962C8B-B14F-4D97-AF65-F5344CB8AC3E}">
        <p14:creationId xmlns="" xmlns:p14="http://schemas.microsoft.com/office/powerpoint/2010/main" val="55772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675134"/>
          </a:xfrm>
        </p:spPr>
        <p:txBody>
          <a:bodyPr>
            <a:normAutofit/>
          </a:bodyPr>
          <a:lstStyle/>
          <a:p>
            <a:pPr algn="ctr"/>
            <a:r>
              <a:rPr lang="sr-Latn-B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sr-Cyrl-C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ПОПЛАВА – КИША</a:t>
            </a:r>
            <a:r>
              <a:rPr lang="sr-Latn-B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sr-Cyrl-CS" sz="40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sr-Latn-C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Čuvar mjesta sadržaja 2"/>
          <p:cNvSpPr>
            <a:spLocks noGrp="1"/>
          </p:cNvSpPr>
          <p:nvPr>
            <p:ph idx="1"/>
          </p:nvPr>
        </p:nvSpPr>
        <p:spPr>
          <a:xfrm>
            <a:off x="214282" y="857232"/>
            <a:ext cx="8786874" cy="58579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Cyrl-CS" sz="4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Cyrl-CS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ПОПЛАВА</a:t>
            </a:r>
            <a:endParaRPr lang="sr-Cyrl-CS" sz="40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Cyrl-CS" sz="40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sz="40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КИША</a:t>
            </a:r>
          </a:p>
          <a:p>
            <a:pPr>
              <a:buNone/>
            </a:pPr>
            <a:endParaRPr lang="sr-Cyrl-CS" sz="40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lika 3" descr="поплав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500174"/>
            <a:ext cx="2928958" cy="1933575"/>
          </a:xfrm>
          <a:prstGeom prst="rect">
            <a:avLst/>
          </a:prstGeom>
        </p:spPr>
      </p:pic>
      <p:pic>
        <p:nvPicPr>
          <p:cNvPr id="5" name="Slika 4" descr="киша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500174"/>
            <a:ext cx="3643338" cy="1857388"/>
          </a:xfrm>
          <a:prstGeom prst="rect">
            <a:avLst/>
          </a:prstGeom>
        </p:spPr>
      </p:pic>
      <p:pic>
        <p:nvPicPr>
          <p:cNvPr id="6" name="Slika 5" descr="сунце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4411594"/>
            <a:ext cx="2786082" cy="2357454"/>
          </a:xfrm>
          <a:prstGeom prst="rect">
            <a:avLst/>
          </a:prstGeom>
        </p:spPr>
      </p:pic>
      <p:pic>
        <p:nvPicPr>
          <p:cNvPr id="7" name="Slika 6" descr="снијег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507" y="4408574"/>
            <a:ext cx="3714776" cy="22955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36296" y="1844824"/>
            <a:ext cx="2349975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02384" y="3685383"/>
            <a:ext cx="2303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r-Cyrl-CS" sz="40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СНИЈЕГ</a:t>
            </a:r>
            <a:endParaRPr lang="sr-Latn-CS" sz="40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15616" y="3722748"/>
            <a:ext cx="1936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r-Cyrl-C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СУНЦЕ</a:t>
            </a:r>
            <a:endParaRPr lang="sr-Latn-C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72875" y="887010"/>
            <a:ext cx="17844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</a:pPr>
            <a:r>
              <a:rPr lang="sr-Cyrl-CS" sz="4000" dirty="0">
                <a:solidFill>
                  <a:srgbClr val="A2CF4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КИША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CS" dirty="0"/>
          </a:p>
        </p:txBody>
      </p:sp>
      <p:sp>
        <p:nvSpPr>
          <p:cNvPr id="3" name="Čuvar mjesta sadržaja 2"/>
          <p:cNvSpPr>
            <a:spLocks noGrp="1"/>
          </p:cNvSpPr>
          <p:nvPr>
            <p:ph idx="1"/>
          </p:nvPr>
        </p:nvSpPr>
        <p:spPr>
          <a:xfrm>
            <a:off x="214282" y="214290"/>
            <a:ext cx="8715436" cy="6500858"/>
          </a:xfrm>
        </p:spPr>
        <p:txBody>
          <a:bodyPr/>
          <a:lstStyle/>
          <a:p>
            <a:r>
              <a:rPr lang="sr-Cyrl-CS" dirty="0"/>
              <a:t>ВИДЕО</a:t>
            </a:r>
            <a:endParaRPr lang="sr-Latn-CS" dirty="0"/>
          </a:p>
        </p:txBody>
      </p:sp>
      <p:pic>
        <p:nvPicPr>
          <p:cNvPr id="4" name="video-093395361aa57377c082a98d5b8cc2e2-V">
            <a:hlinkClick r:id="" action="ppaction://media"/>
            <a:extLst>
              <a:ext uri="{FF2B5EF4-FFF2-40B4-BE49-F238E27FC236}">
                <a16:creationId xmlns="" xmlns:a16="http://schemas.microsoft.com/office/drawing/2014/main" id="{A554C912-4ACB-4BC3-AC19-D24F0572E3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65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333820"/>
          </a:xfrm>
        </p:spPr>
        <p:txBody>
          <a:bodyPr>
            <a:noAutofit/>
          </a:bodyPr>
          <a:lstStyle/>
          <a:p>
            <a:pPr algn="ctr"/>
            <a:endParaRPr lang="sr-Latn-C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xx\My Documents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0" y="3123"/>
            <a:ext cx="9144000" cy="68548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BA" dirty="0"/>
          </a:p>
        </p:txBody>
      </p:sp>
      <p:sp>
        <p:nvSpPr>
          <p:cNvPr id="3" name="Čuvar mjesta sadržaja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8072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sr-Cyrl-BA" dirty="0"/>
              <a:t>                                         </a:t>
            </a:r>
          </a:p>
          <a:p>
            <a:pPr marL="0" indent="0">
              <a:buNone/>
            </a:pPr>
            <a:r>
              <a:rPr lang="sr-Cyrl-BA" dirty="0"/>
              <a:t> </a:t>
            </a:r>
            <a:r>
              <a:rPr lang="en-US" sz="9000" dirty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en-US" sz="90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sr-Cyrl-BA" sz="160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МАТИ</a:t>
            </a:r>
          </a:p>
          <a:p>
            <a:pPr marL="0" indent="0" algn="ctr">
              <a:buNone/>
            </a:pPr>
            <a:r>
              <a:rPr lang="sr-Cyrl-BA" sz="58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</a:t>
            </a:r>
            <a:r>
              <a:rPr lang="sr-Cyrl-BA" sz="144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Ј.Ј.ЗМАЈ</a:t>
            </a:r>
          </a:p>
          <a:p>
            <a:pPr marL="0" indent="0">
              <a:buNone/>
            </a:pPr>
            <a:endParaRPr lang="sr-Cyrl-BA" sz="5800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BA" sz="98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ЛАБУДИЋИ МАЛИ</a:t>
            </a:r>
          </a:p>
          <a:p>
            <a:pPr marL="0" indent="0" algn="ctr">
              <a:buNone/>
            </a:pPr>
            <a:r>
              <a:rPr lang="sr-Cyrl-BA" sz="98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ЈОШ НЕ МОГУ ЗНАТИ</a:t>
            </a:r>
          </a:p>
          <a:p>
            <a:pPr marL="0" indent="0" algn="ctr">
              <a:buNone/>
            </a:pPr>
            <a:r>
              <a:rPr lang="sr-Cyrl-BA" sz="98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КОЛИКО ИМ ВРЕДИ </a:t>
            </a:r>
          </a:p>
          <a:p>
            <a:pPr marL="0" indent="0" algn="ctr">
              <a:buNone/>
            </a:pPr>
            <a:r>
              <a:rPr lang="sr-Cyrl-BA" sz="98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ЊИНА ДОБРА МАТИ.</a:t>
            </a:r>
          </a:p>
          <a:p>
            <a:pPr marL="0" indent="0" algn="ctr">
              <a:buNone/>
            </a:pPr>
            <a:endParaRPr lang="sr-Cyrl-BA" sz="9800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BA" sz="98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ОНА БРИГУ БРИНЕ,</a:t>
            </a:r>
          </a:p>
          <a:p>
            <a:pPr marL="0" indent="0" algn="ctr">
              <a:buNone/>
            </a:pPr>
            <a:r>
              <a:rPr lang="sr-Cyrl-BA" sz="98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БДИ НАД ЊИМА СВИМА,</a:t>
            </a:r>
          </a:p>
          <a:p>
            <a:pPr marL="0" indent="0" algn="ctr">
              <a:buNone/>
            </a:pPr>
            <a:r>
              <a:rPr lang="sr-Cyrl-BA" sz="98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КРАЈ СЕБЕ ИХ ВОДИ,</a:t>
            </a:r>
          </a:p>
          <a:p>
            <a:pPr marL="0" indent="0" algn="ctr">
              <a:buNone/>
            </a:pPr>
            <a:r>
              <a:rPr lang="sr-Cyrl-BA" sz="98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ЛЕЂА ИХ ПРИМА.</a:t>
            </a:r>
          </a:p>
          <a:p>
            <a:pPr marL="0" indent="0" algn="ctr">
              <a:buNone/>
            </a:pPr>
            <a:endParaRPr lang="sr-Cyrl-BA" sz="9800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BA" sz="98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НОЋУ ИХ ПОКРИВА</a:t>
            </a:r>
          </a:p>
          <a:p>
            <a:pPr marL="0" indent="0" algn="ctr">
              <a:buNone/>
            </a:pPr>
            <a:r>
              <a:rPr lang="sr-Cyrl-BA" sz="98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ПЕРЈЕМ СВОЈИХ КРИЛА</a:t>
            </a:r>
          </a:p>
          <a:p>
            <a:pPr marL="0" indent="0" algn="ctr">
              <a:buNone/>
            </a:pPr>
            <a:r>
              <a:rPr lang="sr-Cyrl-BA" sz="98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 ЈОЈ НЕ ОЗЕБЕ</a:t>
            </a:r>
          </a:p>
          <a:p>
            <a:pPr marL="0" indent="0" algn="ctr">
              <a:buNone/>
            </a:pPr>
            <a:r>
              <a:rPr lang="sr-Cyrl-BA" sz="98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ПОРОДИЦА МИЛА.</a:t>
            </a:r>
          </a:p>
          <a:p>
            <a:pPr marL="0" indent="0" algn="ctr">
              <a:buNone/>
            </a:pPr>
            <a:endParaRPr lang="sr-Cyrl-BA" sz="9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sr-Cyrl-BA" sz="9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486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511168"/>
          </a:xfrm>
        </p:spPr>
        <p:txBody>
          <a:bodyPr>
            <a:normAutofit fontScale="90000"/>
          </a:bodyPr>
          <a:lstStyle/>
          <a:p>
            <a:endParaRPr lang="sr-Latn-BA" dirty="0"/>
          </a:p>
        </p:txBody>
      </p:sp>
      <p:sp>
        <p:nvSpPr>
          <p:cNvPr id="3" name="Čuvar mjesta sadržaja 2"/>
          <p:cNvSpPr>
            <a:spLocks noGrp="1"/>
          </p:cNvSpPr>
          <p:nvPr>
            <p:ph idx="1"/>
          </p:nvPr>
        </p:nvSpPr>
        <p:spPr>
          <a:xfrm>
            <a:off x="179512" y="260648"/>
            <a:ext cx="8856984" cy="6480720"/>
          </a:xfrm>
        </p:spPr>
        <p:txBody>
          <a:bodyPr/>
          <a:lstStyle/>
          <a:p>
            <a:pPr marL="0" indent="0" algn="ctr">
              <a:buNone/>
            </a:pPr>
            <a:endParaRPr lang="sr-Cyrl-BA" dirty="0"/>
          </a:p>
          <a:p>
            <a:pPr marL="0" indent="0" algn="ctr">
              <a:buNone/>
            </a:pPr>
            <a:r>
              <a:rPr lang="sr-Cyrl-B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КАД ИХ КОГОД ДИРНЕ,</a:t>
            </a:r>
          </a:p>
          <a:p>
            <a:pPr marL="0" indent="0" algn="ctr">
              <a:buNone/>
            </a:pPr>
            <a:r>
              <a:rPr lang="sr-Cyrl-B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ЗНА ШТА ЈЕ ШАЛА,</a:t>
            </a:r>
          </a:p>
          <a:p>
            <a:pPr marL="0" indent="0" algn="ctr">
              <a:buNone/>
            </a:pPr>
            <a:r>
              <a:rPr lang="sr-Cyrl-B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 ЗА ЊИХ БИ МАТИ</a:t>
            </a:r>
          </a:p>
          <a:p>
            <a:pPr marL="0" indent="0" algn="ctr">
              <a:buNone/>
            </a:pPr>
            <a:r>
              <a:rPr lang="sr-Cyrl-B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ГЛАВУ </a:t>
            </a:r>
            <a:r>
              <a:rPr lang="sr-Cyrl-BA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СВОЈУ ДАЛА.</a:t>
            </a:r>
          </a:p>
          <a:p>
            <a:pPr marL="0" indent="0" algn="ctr">
              <a:buNone/>
            </a:pPr>
            <a:endParaRPr lang="sr-Cyrl-BA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B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МАТЕРИНА ЉУБАВ</a:t>
            </a:r>
          </a:p>
          <a:p>
            <a:pPr marL="0" indent="0" algn="ctr">
              <a:buNone/>
            </a:pPr>
            <a:r>
              <a:rPr lang="sr-Cyrl-B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НИЈЕ ПРАЗНА БАЈКА.</a:t>
            </a:r>
          </a:p>
          <a:p>
            <a:pPr marL="0" indent="0" algn="ctr">
              <a:buNone/>
            </a:pPr>
            <a:r>
              <a:rPr lang="sr-Cyrl-B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 БАР</a:t>
            </a:r>
            <a:r>
              <a:rPr lang="sr-Cyrl-B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ДЕЦО</a:t>
            </a:r>
            <a:r>
              <a:rPr lang="sr-Cyrl-BA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ПРЕМИШЉАЈТЕ</a:t>
            </a:r>
            <a:endParaRPr lang="sr-Cyrl-BA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B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ШТА ВАМ ВРЕДИ МАЈКА</a:t>
            </a:r>
            <a:r>
              <a:rPr lang="sr-Cyrl-BA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sr-Latn-BA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914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accent6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84" y="1268760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4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ЊЕНА</a:t>
            </a:r>
            <a:endParaRPr lang="sr-Latn-B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1268760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ЊИНА</a:t>
            </a:r>
            <a:endParaRPr lang="sr-Latn-BA" dirty="0"/>
          </a:p>
        </p:txBody>
      </p:sp>
      <p:sp>
        <p:nvSpPr>
          <p:cNvPr id="10" name="TextBox 9"/>
          <p:cNvSpPr txBox="1"/>
          <p:nvPr/>
        </p:nvSpPr>
        <p:spPr>
          <a:xfrm>
            <a:off x="755576" y="2203263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</a:pPr>
            <a:r>
              <a:rPr lang="sr-Cyrl-C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БДИ НАД ЊИМА</a:t>
            </a:r>
            <a:endParaRPr lang="sr-Cyrl-CS" sz="4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968" y="2203263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</a:pPr>
            <a:r>
              <a:rPr lang="sr-Latn-BA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sr-Cyrl-CS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sr-Cyrl-CS" sz="4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НЕ СПАВА, СТАЛНО ЈЕ СА ЊИМА, ЧУВА ИХ И ПАЗИ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9752" y="4055664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ПРИМА</a:t>
            </a:r>
            <a:endParaRPr lang="sr-Latn-BA" dirty="0"/>
          </a:p>
        </p:txBody>
      </p:sp>
      <p:sp>
        <p:nvSpPr>
          <p:cNvPr id="13" name="TextBox 12"/>
          <p:cNvSpPr txBox="1"/>
          <p:nvPr/>
        </p:nvSpPr>
        <p:spPr>
          <a:xfrm>
            <a:off x="3275602" y="4086441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</a:pPr>
            <a:r>
              <a:rPr lang="sr-Cyrl-CS" sz="4000" dirty="0">
                <a:solidFill>
                  <a:srgbClr val="0099FF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sr-Cyrl-CS" sz="4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СТАВЉА, НОСИ ИХ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4968" y="5023650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ОЗЕБАО</a:t>
            </a:r>
            <a:endParaRPr lang="sr-Latn-BA" dirty="0"/>
          </a:p>
        </p:txBody>
      </p:sp>
      <p:sp>
        <p:nvSpPr>
          <p:cNvPr id="16" name="TextBox 15"/>
          <p:cNvSpPr txBox="1"/>
          <p:nvPr/>
        </p:nvSpPr>
        <p:spPr>
          <a:xfrm>
            <a:off x="3167844" y="4948945"/>
            <a:ext cx="5976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</a:pPr>
            <a:r>
              <a:rPr lang="sr-Cyrl-CS" sz="4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– ПРОМРЗАО, СМРЗАО</a:t>
            </a:r>
            <a:endParaRPr lang="sr-Latn-CS" sz="4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Cyrl-CS" sz="4000" dirty="0">
                <a:latin typeface="Times New Roman" pitchFamily="18" charset="0"/>
                <a:cs typeface="Times New Roman" pitchFamily="18" charset="0"/>
              </a:rPr>
              <a:t>РАЗГОВАРАМО</a:t>
            </a:r>
            <a:endParaRPr lang="sr-Latn-C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Čuvar mjesta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r-Cyrl-CS" sz="4000" dirty="0">
                <a:latin typeface="Times New Roman" pitchFamily="18" charset="0"/>
                <a:cs typeface="Times New Roman" pitchFamily="18" charset="0"/>
              </a:rPr>
              <a:t>О ЧЕМУ СЕ ГОВОРИ У ОВОЈ ПЈЕСМИ?</a:t>
            </a:r>
          </a:p>
          <a:p>
            <a:pPr>
              <a:buNone/>
            </a:pPr>
            <a:endParaRPr lang="sr-Cyrl-CS" dirty="0"/>
          </a:p>
          <a:p>
            <a:pPr>
              <a:buNone/>
            </a:pPr>
            <a:r>
              <a:rPr lang="sr-Cyrl-CS" sz="3600" dirty="0" smtClean="0">
                <a:latin typeface="Times New Roman" pitchFamily="18" charset="0"/>
                <a:cs typeface="Times New Roman" pitchFamily="18" charset="0"/>
              </a:rPr>
              <a:t>НА ШТА ЈЕ ПЈЕСНИК МИСЛИО</a:t>
            </a:r>
          </a:p>
          <a:p>
            <a:pPr>
              <a:buNone/>
            </a:pPr>
            <a:r>
              <a:rPr lang="sr-Cyrl-CS" sz="3600" dirty="0" smtClean="0">
                <a:latin typeface="Times New Roman" pitchFamily="18" charset="0"/>
                <a:cs typeface="Times New Roman" pitchFamily="18" charset="0"/>
              </a:rPr>
              <a:t>КАДА ЈЕ ПОМЕНУО ЛАБУДИЋЕ</a:t>
            </a:r>
            <a:r>
              <a:rPr lang="sr-Cyrl-C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sr-Cyrl-CS" sz="4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Cyrl-CS" sz="4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sz="4000" dirty="0">
                <a:latin typeface="Times New Roman" pitchFamily="18" charset="0"/>
                <a:cs typeface="Times New Roman" pitchFamily="18" charset="0"/>
              </a:rPr>
              <a:t>ШТА СВЕ МАЈКА  РАДИ ?</a:t>
            </a:r>
          </a:p>
          <a:p>
            <a:pPr>
              <a:buNone/>
            </a:pPr>
            <a:endParaRPr lang="sr-Cyrl-CS" dirty="0"/>
          </a:p>
          <a:p>
            <a:pPr>
              <a:buNone/>
            </a:pPr>
            <a:endParaRPr lang="sr-Cyrl-CS" dirty="0"/>
          </a:p>
          <a:p>
            <a:pPr>
              <a:buNone/>
            </a:pPr>
            <a:endParaRPr lang="sr-Latn-CS" dirty="0"/>
          </a:p>
          <a:p>
            <a:pPr>
              <a:buNone/>
            </a:pPr>
            <a:endParaRPr lang="sr-Latn-C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3" name="Čuvar mjesta sadržaja 2"/>
          <p:cNvSpPr>
            <a:spLocks noGrp="1"/>
          </p:cNvSpPr>
          <p:nvPr>
            <p:ph idx="1"/>
          </p:nvPr>
        </p:nvSpPr>
        <p:spPr>
          <a:xfrm>
            <a:off x="357158" y="0"/>
            <a:ext cx="8572560" cy="6858000"/>
          </a:xfrm>
        </p:spPr>
        <p:txBody>
          <a:bodyPr>
            <a:normAutofit/>
          </a:bodyPr>
          <a:lstStyle/>
          <a:p>
            <a:pPr>
              <a:buNone/>
            </a:pPr>
            <a:endParaRPr lang="sr-Cyrl-CS" sz="4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sz="4000" dirty="0">
                <a:latin typeface="Times New Roman" pitchFamily="18" charset="0"/>
                <a:cs typeface="Times New Roman" pitchFamily="18" charset="0"/>
              </a:rPr>
              <a:t>ШТА МАЈКА РАДИ НОЋУ?</a:t>
            </a:r>
          </a:p>
          <a:p>
            <a:pPr>
              <a:buNone/>
            </a:pPr>
            <a:endParaRPr lang="sr-Cyrl-CS" sz="4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Latn-CS" sz="4000" dirty="0">
                <a:latin typeface="Times New Roman" pitchFamily="18" charset="0"/>
                <a:cs typeface="Times New Roman" pitchFamily="18" charset="0"/>
              </a:rPr>
              <a:t>   </a:t>
            </a:r>
            <a:endParaRPr lang="sr-Cyrl-CS" sz="4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sz="4000" dirty="0">
                <a:latin typeface="Times New Roman" pitchFamily="18" charset="0"/>
                <a:cs typeface="Times New Roman" pitchFamily="18" charset="0"/>
              </a:rPr>
              <a:t>ЗАШТО ЈЕ ВАЖНА МАЈКА?</a:t>
            </a:r>
          </a:p>
          <a:p>
            <a:pPr>
              <a:buNone/>
            </a:pPr>
            <a:endParaRPr lang="sr-Cyrl-CS" sz="4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Latn-CS" sz="40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sr-Cyrl-CS" sz="4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Latn-C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>
                <a:latin typeface="Times New Roman" pitchFamily="18" charset="0"/>
                <a:cs typeface="Times New Roman" pitchFamily="18" charset="0"/>
              </a:rPr>
              <a:t>НА КОЈИ НАЧИН ВИ ПОКАЗУЈЕТЕ ЉУБАВ ПРЕМА МАЈЦИ?</a:t>
            </a:r>
          </a:p>
          <a:p>
            <a:pPr>
              <a:buNone/>
            </a:pPr>
            <a:endParaRPr lang="sr-Cyrl-C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614</TotalTime>
  <Words>238</Words>
  <Application>Microsoft Office PowerPoint</Application>
  <PresentationFormat>Prikazivanje na ekranu (4:3)</PresentationFormat>
  <Paragraphs>75</Paragraphs>
  <Slides>13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4" baseType="lpstr">
      <vt:lpstr>Depth</vt:lpstr>
      <vt:lpstr>1. РАЗРЕД</vt:lpstr>
      <vt:lpstr>„ПОПЛАВА – КИША“”</vt:lpstr>
      <vt:lpstr>Slajd 3</vt:lpstr>
      <vt:lpstr>Slajd 4</vt:lpstr>
      <vt:lpstr>Slajd 5</vt:lpstr>
      <vt:lpstr>Slajd 6</vt:lpstr>
      <vt:lpstr>Slajd 7</vt:lpstr>
      <vt:lpstr>РАЗГОВАРАМО</vt:lpstr>
      <vt:lpstr>Slajd 9</vt:lpstr>
      <vt:lpstr>Slajd 10</vt:lpstr>
      <vt:lpstr>Slajd 11</vt:lpstr>
      <vt:lpstr>НАЈЉЕПША МАМА НА СВИЈЕТУ</vt:lpstr>
      <vt:lpstr>Slajd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РАЗРЕД</dc:title>
  <dc:creator>x</dc:creator>
  <cp:lastModifiedBy>x</cp:lastModifiedBy>
  <cp:revision>64</cp:revision>
  <dcterms:created xsi:type="dcterms:W3CDTF">2021-02-23T17:51:09Z</dcterms:created>
  <dcterms:modified xsi:type="dcterms:W3CDTF">2021-02-28T12:39:00Z</dcterms:modified>
</cp:coreProperties>
</file>