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27-Feb-21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ПИСАНЈЕ ПРИСВОЈНИХ ПРИДЈЕВА НА СКИ,ЧКИ,ШКИ,ОВ,ЕВ,ИН-обрада</a:t>
            </a:r>
            <a:b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sr-Cyrl-BA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СРПСКИ ЈЕЗИК</a:t>
            </a:r>
          </a:p>
          <a:p>
            <a:pPr algn="ctr"/>
            <a:r>
              <a:rPr lang="sr-Cyrl-BA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разред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733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55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Чије је...?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Мамина</a:t>
            </a: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је хаљина,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Татина</a:t>
            </a: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кравата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Сандра је </a:t>
            </a:r>
            <a:r>
              <a:rPr lang="sr-Cyrl-B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моја</a:t>
            </a: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сестра,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Ја сам </a:t>
            </a:r>
            <a:r>
              <a:rPr lang="sr-Cyrl-BA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њен</a:t>
            </a: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бата.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Присвојни придјеви одређују предмете и бића по припадности.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409" y="4983442"/>
            <a:ext cx="8825658" cy="861420"/>
          </a:xfrm>
        </p:spPr>
        <p:txBody>
          <a:bodyPr/>
          <a:lstStyle/>
          <a:p>
            <a:r>
              <a:rPr lang="sr-Cyrl-BA" dirty="0" smtClean="0">
                <a:solidFill>
                  <a:srgbClr val="FFFF00"/>
                </a:solidFill>
              </a:rPr>
              <a:t> Придјеви којима се означава чије је нешто називају се присвојни придјеви.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3114" y="4983442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sr-Cyrl-B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98501" y="850006"/>
            <a:ext cx="6220497" cy="539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Малим словом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пишу: присвојни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придјеви изведени од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властитих именица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суфиксима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ски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-шки, -чки, нпр.: новосадски, београдски, европски, чешки, нишки, суботички, амерички, крагујевачки;</a:t>
            </a: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Великим почетним словима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пишу: присвојни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изведени од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властитих именица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суфиксима -ов, -ев, -ин: Марков, Милошев, Марин, Босанчева, Београђанкина, Југословенов.</a:t>
            </a: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72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3454" y="241671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Присвојне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изведене од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заједничких именица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такође пишемо малим словом: сестрин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рођендан,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бакине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чарапе, прољећно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сунце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4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6632" y="439910"/>
            <a:ext cx="7255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Али, када су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придјеви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изведени од властитих именица постоје одређена правила: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900438"/>
              </p:ext>
            </p:extLst>
          </p:nvPr>
        </p:nvGraphicFramePr>
        <p:xfrm>
          <a:off x="1916088" y="1595425"/>
          <a:ext cx="8090797" cy="432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747"/>
                <a:gridCol w="4052050"/>
              </a:tblGrid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Властита именица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Присвојни</a:t>
                      </a:r>
                      <a:r>
                        <a:rPr lang="sr-Cyrl-BA" baseline="0" dirty="0" smtClean="0"/>
                        <a:t> придјев</a:t>
                      </a:r>
                      <a:endParaRPr lang="en-US" dirty="0"/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Ана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Ан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ин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Милош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Милош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ев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Иван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Иван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Бањалука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бањалу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чки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Теслић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тесли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ћки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Усора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усор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ски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1107"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Босна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босан</a:t>
                      </a:r>
                      <a:r>
                        <a:rPr lang="sr-Cyrl-BA" b="1" dirty="0" smtClean="0">
                          <a:solidFill>
                            <a:srgbClr val="FF0000"/>
                          </a:solidFill>
                        </a:rPr>
                        <a:t>ски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07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99761" y="1057784"/>
            <a:ext cx="71391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Напиши присвојне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 колачи,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кеј, _______________ бицикл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(мама)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(Врбас)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(Иван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6782" y="411236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Рјешења</a:t>
            </a:r>
          </a:p>
          <a:p>
            <a:pPr lvl="0"/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Напиши присвојне </a:t>
            </a: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придјеве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/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мамини</a:t>
            </a: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колачи, 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врбашки</a:t>
            </a: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кеј, 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</a:t>
            </a: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бицикл</a:t>
            </a:r>
            <a:endParaRPr lang="ru-RU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5087155" y="3400023"/>
            <a:ext cx="425003" cy="30909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050" y="1344597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Заокружи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правилно написани: мамина, Мајина, Школска, панчевачки, дејанов, Вршачки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829577" y="3142445"/>
            <a:ext cx="540913" cy="3992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4050" y="412124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Заокружи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придјеве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који су правилно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мамина, Мајина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Школска, 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панчевачки,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дејанов, Вршачки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8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6017" y="1122489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 реченицу у којој ћеш употребити један описни и један присвојни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придјев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26017" y="3743609"/>
            <a:ext cx="5889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март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ја купујем 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својој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мајци  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лијепо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цвијеће.</a:t>
            </a:r>
          </a:p>
        </p:txBody>
      </p:sp>
    </p:spTree>
    <p:extLst>
      <p:ext uri="{BB962C8B-B14F-4D97-AF65-F5344CB8AC3E}">
        <p14:creationId xmlns:p14="http://schemas.microsoft.com/office/powerpoint/2010/main" val="158405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домаћу задаћу:</a:t>
            </a:r>
            <a:b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Препиши текст писаним словима!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ЈУЧЕ ЈЕ МИЛАНОВ ТАТА АЛЕКСА ИШАО НА ПИЈАЦУ. КУПИО ЈЕ ВЛАШИЋКИ СИР И ТРАВНИЧКИ КАЈМАК. СРЕО ЈЕ ИВАНИНУ МАМУ ЗЛАТУ. ОНА МУ СЕ ПОЖАЛИЛА И РЕКЛА ДА ЈОЈ НЕ ПРИЈА ТЕСЛИЋКИ ВАЗДУХ.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34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166</TotalTime>
  <Words>297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ПИСАНЈЕ ПРИСВОЈНИХ ПРИДЈЕВА НА СКИ,ЧКИ,ШКИ,ОВ,ЕВ,ИН-обрада  </vt:lpstr>
      <vt:lpstr>Чије је...? Мамина је хаљина, Татина кравата Сандра је моја сестра, Ја сам њен бата.  Присвојни придјеви одређују предмете и бића по припадности.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 домаћу задаћу: Препиши текст писаним словима!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ПИСАНЈЕ ПРИСВОЈНИХ ПРИДЈЕВА НА СКИ,ЧКИ,ШКИ,ОВ,ЕВ,ИН-обрада</dc:title>
  <dc:creator>Sara Pikac</dc:creator>
  <cp:lastModifiedBy>Sara Pikac</cp:lastModifiedBy>
  <cp:revision>19</cp:revision>
  <dcterms:created xsi:type="dcterms:W3CDTF">2021-02-22T18:30:48Z</dcterms:created>
  <dcterms:modified xsi:type="dcterms:W3CDTF">2021-02-27T13:16:22Z</dcterms:modified>
</cp:coreProperties>
</file>