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58" r:id="rId2"/>
    <p:sldId id="259" r:id="rId3"/>
    <p:sldId id="260" r:id="rId4"/>
    <p:sldId id="261" r:id="rId5"/>
    <p:sldId id="262" r:id="rId6"/>
    <p:sldId id="263" r:id="rId7"/>
    <p:sldId id="264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 showGuides="1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 slaj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09800" y="4464028"/>
            <a:ext cx="9144000" cy="1641490"/>
          </a:xfrm>
        </p:spPr>
        <p:txBody>
          <a:bodyPr wrap="none" anchor="t">
            <a:normAutofit/>
          </a:bodyPr>
          <a:lstStyle>
            <a:lvl1pPr algn="r">
              <a:defRPr sz="9600" b="0" spc="-300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sr-Latn-RS"/>
              <a:t>Kliknite i uredite naslov mastera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09799" y="3694375"/>
            <a:ext cx="9144000" cy="754025"/>
          </a:xfrm>
        </p:spPr>
        <p:txBody>
          <a:bodyPr anchor="b">
            <a:normAutofit/>
          </a:bodyPr>
          <a:lstStyle>
            <a:lvl1pPr marL="0" indent="0" algn="r">
              <a:buNone/>
              <a:defRPr sz="32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r-Latn-RS"/>
              <a:t>Kliknite da biste uredili stil podnaslova mastera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F7741B-49D6-4C0C-81B9-3DB9AC602A1C}" type="datetimeFigureOut">
              <a:rPr lang="sr-Latn-RS" smtClean="0"/>
              <a:t>10.3.2021.</a:t>
            </a:fld>
            <a:endParaRPr lang="sr-Latn-R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C9DFB0-A90B-4348-B3C0-3A1287BA8C92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16079164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ska slika sa nat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367160"/>
            <a:ext cx="10515600" cy="81935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r-Latn-RS"/>
              <a:t>Kliknite i uredite naslov mastera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39788" y="987425"/>
            <a:ext cx="10515600" cy="337973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r-Latn-RS"/>
              <a:t>Kliknite na ikonu da dodate sliku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5186516"/>
            <a:ext cx="10514012" cy="682472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r-Latn-RS"/>
              <a:t>Kliknite da biste uredili stilove teksta mastera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F7741B-49D6-4C0C-81B9-3DB9AC602A1C}" type="datetimeFigureOut">
              <a:rPr lang="sr-Latn-RS" smtClean="0"/>
              <a:t>10.3.2021.</a:t>
            </a:fld>
            <a:endParaRPr lang="sr-Latn-R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C9DFB0-A90B-4348-B3C0-3A1287BA8C92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34665237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slov i nat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353434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sr-Latn-RS"/>
              <a:t>Kliknite i uredite naslov mastera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4489399"/>
            <a:ext cx="10514012" cy="1501826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r-Latn-RS"/>
              <a:t>Kliknite da biste uredili stilove teksta mastera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F7741B-49D6-4C0C-81B9-3DB9AC602A1C}" type="datetimeFigureOut">
              <a:rPr lang="sr-Latn-RS" smtClean="0"/>
              <a:t>10.3.2021.</a:t>
            </a:fld>
            <a:endParaRPr lang="sr-Latn-R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C9DFB0-A90B-4348-B3C0-3A1287BA8C92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364997154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 sa nat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365125"/>
            <a:ext cx="9302752" cy="2992904"/>
          </a:xfrm>
        </p:spPr>
        <p:txBody>
          <a:bodyPr anchor="ctr"/>
          <a:lstStyle>
            <a:lvl1pPr>
              <a:defRPr sz="4400"/>
            </a:lvl1pPr>
          </a:lstStyle>
          <a:p>
            <a:r>
              <a:rPr lang="sr-Latn-RS"/>
              <a:t>Kliknite i uredite naslov mastera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r-Latn-RS"/>
              <a:t>Kliknite da biste uredili stilove teksta mastera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501729"/>
            <a:ext cx="10512424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r-Latn-RS"/>
              <a:t>Kliknite da biste uredili stilove teksta mastera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F7741B-49D6-4C0C-81B9-3DB9AC602A1C}" type="datetimeFigureOut">
              <a:rPr lang="sr-Latn-RS" smtClean="0"/>
              <a:t>10.3.2021.</a:t>
            </a:fld>
            <a:endParaRPr lang="sr-Latn-R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C9DFB0-A90B-4348-B3C0-3A1287BA8C92}" type="slidenum">
              <a:rPr lang="sr-Latn-RS" smtClean="0"/>
              <a:t>‹#›</a:t>
            </a:fld>
            <a:endParaRPr lang="sr-Latn-RS"/>
          </a:p>
        </p:txBody>
      </p:sp>
      <p:sp>
        <p:nvSpPr>
          <p:cNvPr id="9" name="TextBox 8"/>
          <p:cNvSpPr txBox="1"/>
          <p:nvPr/>
        </p:nvSpPr>
        <p:spPr>
          <a:xfrm>
            <a:off x="1111044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8605603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ica sa ime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2326967"/>
            <a:ext cx="10515600" cy="2511835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sr-Latn-RS"/>
              <a:t>Kliknite i uredite naslov mastera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4850581"/>
            <a:ext cx="10514012" cy="1140644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r-Latn-RS"/>
              <a:t>Kliknite da biste uredili stilove teksta mastera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F7741B-49D6-4C0C-81B9-3DB9AC602A1C}" type="datetimeFigureOut">
              <a:rPr lang="sr-Latn-RS" smtClean="0"/>
              <a:t>10.3.2021.</a:t>
            </a:fld>
            <a:endParaRPr lang="sr-Latn-R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C9DFB0-A90B-4348-B3C0-3A1287BA8C92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113304785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kol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sr-Latn-RS"/>
              <a:t>Kliknite i uredite naslov mastera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337282" y="188595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r-Latn-RS"/>
              <a:t>Kliknite da biste uredili stilove teksta mastera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356798" y="257175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r-Latn-RS"/>
              <a:t>Kliknite da biste uredili stilove teksta mastera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87994" y="1885950"/>
            <a:ext cx="2936241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sr-Latn-RS"/>
              <a:t>Kliknite da biste uredili stilove teksta mastera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77441" y="257175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r-Latn-RS"/>
              <a:t>Kliknite da biste uredili stilove teksta mastera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29035" y="1885950"/>
            <a:ext cx="2932113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2400" b="0" dirty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sr-Latn-RS"/>
              <a:t>Kliknite da biste uredili stilove teksta mastera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29035" y="257175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r-Latn-RS"/>
              <a:t>Kliknite da biste uredili stilove teksta mastera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F7741B-49D6-4C0C-81B9-3DB9AC602A1C}" type="datetimeFigureOut">
              <a:rPr lang="sr-Latn-RS" smtClean="0"/>
              <a:t>10.3.2021.</a:t>
            </a:fld>
            <a:endParaRPr lang="sr-Latn-R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C9DFB0-A90B-4348-B3C0-3A1287BA8C92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194879859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kolone slik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sr-Latn-RS"/>
              <a:t>Kliknite i uredite naslov mastera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332085" y="4297503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r-Latn-RS"/>
              <a:t>Kliknite da biste uredili stilove teksta mastera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2085" y="2256354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r-Latn-RS"/>
              <a:t>Kliknite na ikonu da dodate sliku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332085" y="4873765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r-Latn-RS"/>
              <a:t>Kliknite da biste uredili stilove teksta mastera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997" y="4297503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r-Latn-RS"/>
              <a:t>Kliknite da biste uredili stilove teksta mastera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68996" y="2256354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r-Latn-RS"/>
              <a:t>Kliknite na ikonu da dodate sliku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67644" y="4873764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r-Latn-RS"/>
              <a:t>Kliknite da biste uredili stilove teksta mastera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04322" y="4297503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r-Latn-RS"/>
              <a:t>Kliknite da biste uredili stilove teksta mastera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04321" y="2256354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r-Latn-RS"/>
              <a:t>Kliknite na ikonu da dodate sliku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04197" y="4873762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r-Latn-RS"/>
              <a:t>Kliknite da biste uredili stilove teksta mastera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F7741B-49D6-4C0C-81B9-3DB9AC602A1C}" type="datetimeFigureOut">
              <a:rPr lang="sr-Latn-RS" smtClean="0"/>
              <a:t>10.3.2021.</a:t>
            </a:fld>
            <a:endParaRPr lang="sr-Latn-R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C9DFB0-A90B-4348-B3C0-3A1287BA8C92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337191782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vertikaln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/>
              <a:t>Kliknite i uredite naslov mastera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r-Latn-RS"/>
              <a:t>Kliknite da biste uredili stilove teksta mastera</a:t>
            </a:r>
          </a:p>
          <a:p>
            <a:pPr lvl="1"/>
            <a:r>
              <a:rPr lang="sr-Latn-RS"/>
              <a:t>Drugi nivo</a:t>
            </a:r>
          </a:p>
          <a:p>
            <a:pPr lvl="2"/>
            <a:r>
              <a:rPr lang="sr-Latn-RS"/>
              <a:t>Treći nivo</a:t>
            </a:r>
          </a:p>
          <a:p>
            <a:pPr lvl="3"/>
            <a:r>
              <a:rPr lang="sr-Latn-RS"/>
              <a:t>Četvrti nivo</a:t>
            </a:r>
          </a:p>
          <a:p>
            <a:pPr lvl="4"/>
            <a:r>
              <a:rPr lang="sr-Latn-RS"/>
              <a:t>Peti nivo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F7741B-49D6-4C0C-81B9-3DB9AC602A1C}" type="datetimeFigureOut">
              <a:rPr lang="sr-Latn-RS" smtClean="0"/>
              <a:t>10.3.2021.</a:t>
            </a:fld>
            <a:endParaRPr lang="sr-Latn-R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C9DFB0-A90B-4348-B3C0-3A1287BA8C92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320266304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n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r-Latn-RS"/>
              <a:t>Kliknite i uredite naslov mastera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r-Latn-RS"/>
              <a:t>Kliknite da biste uredili stilove teksta mastera</a:t>
            </a:r>
          </a:p>
          <a:p>
            <a:pPr lvl="1"/>
            <a:r>
              <a:rPr lang="sr-Latn-RS"/>
              <a:t>Drugi nivo</a:t>
            </a:r>
          </a:p>
          <a:p>
            <a:pPr lvl="2"/>
            <a:r>
              <a:rPr lang="sr-Latn-RS"/>
              <a:t>Treći nivo</a:t>
            </a:r>
          </a:p>
          <a:p>
            <a:pPr lvl="3"/>
            <a:r>
              <a:rPr lang="sr-Latn-RS"/>
              <a:t>Četvrti nivo</a:t>
            </a:r>
          </a:p>
          <a:p>
            <a:pPr lvl="4"/>
            <a:r>
              <a:rPr lang="sr-Latn-RS"/>
              <a:t>Peti nivo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F7741B-49D6-4C0C-81B9-3DB9AC602A1C}" type="datetimeFigureOut">
              <a:rPr lang="sr-Latn-RS" smtClean="0"/>
              <a:t>10.3.2021.</a:t>
            </a:fld>
            <a:endParaRPr lang="sr-Latn-R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C9DFB0-A90B-4348-B3C0-3A1287BA8C92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30876267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/>
              <a:t>Kliknite i uredite naslov mastera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r-Latn-RS"/>
              <a:t>Kliknite da biste uredili stilove teksta mastera</a:t>
            </a:r>
          </a:p>
          <a:p>
            <a:pPr lvl="1"/>
            <a:r>
              <a:rPr lang="sr-Latn-RS"/>
              <a:t>Drugi nivo</a:t>
            </a:r>
          </a:p>
          <a:p>
            <a:pPr lvl="2"/>
            <a:r>
              <a:rPr lang="sr-Latn-RS"/>
              <a:t>Treći nivo</a:t>
            </a:r>
          </a:p>
          <a:p>
            <a:pPr lvl="3"/>
            <a:r>
              <a:rPr lang="sr-Latn-RS"/>
              <a:t>Četvrti nivo</a:t>
            </a:r>
          </a:p>
          <a:p>
            <a:pPr lvl="4"/>
            <a:r>
              <a:rPr lang="sr-Latn-RS"/>
              <a:t>Peti nivo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F7741B-49D6-4C0C-81B9-3DB9AC602A1C}" type="datetimeFigureOut">
              <a:rPr lang="sr-Latn-RS" smtClean="0"/>
              <a:t>10.3.2021.</a:t>
            </a:fld>
            <a:endParaRPr lang="sr-Latn-R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C9DFB0-A90B-4348-B3C0-3A1287BA8C92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33744406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odelj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854532" y="4464028"/>
            <a:ext cx="9144000" cy="1641490"/>
          </a:xfrm>
        </p:spPr>
        <p:txBody>
          <a:bodyPr wrap="none" anchor="t">
            <a:normAutofit/>
          </a:bodyPr>
          <a:lstStyle>
            <a:lvl1pPr algn="l">
              <a:defRPr sz="9600" b="0" spc="-300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7000"/>
                        <a:lumOff val="53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sr-Latn-RS"/>
              <a:t>Kliknite i uredite naslov mastera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854532" y="3693674"/>
            <a:ext cx="9144000" cy="754025"/>
          </a:xfrm>
        </p:spPr>
        <p:txBody>
          <a:bodyPr anchor="b">
            <a:normAutofit/>
          </a:bodyPr>
          <a:lstStyle>
            <a:lvl1pPr marL="0" indent="0" algn="l">
              <a:buNone/>
              <a:defRPr sz="32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r-Latn-RS"/>
              <a:t>Kliknite da biste uredili stil podnaslova mastera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F7741B-49D6-4C0C-81B9-3DB9AC602A1C}" type="datetimeFigureOut">
              <a:rPr lang="sr-Latn-RS" smtClean="0"/>
              <a:t>10.3.2021.</a:t>
            </a:fld>
            <a:endParaRPr lang="sr-Latn-R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C9DFB0-A90B-4348-B3C0-3A1287BA8C92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22816531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/>
              <a:t>Kliknite i uredite naslov mastera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20000" y="1825625"/>
            <a:ext cx="5025216" cy="4351338"/>
          </a:xfrm>
        </p:spPr>
        <p:txBody>
          <a:bodyPr/>
          <a:lstStyle/>
          <a:p>
            <a:pPr lvl="0"/>
            <a:r>
              <a:rPr lang="sr-Latn-RS"/>
              <a:t>Kliknite da biste uredili stilove teksta mastera</a:t>
            </a:r>
          </a:p>
          <a:p>
            <a:pPr lvl="1"/>
            <a:r>
              <a:rPr lang="sr-Latn-RS"/>
              <a:t>Drugi nivo</a:t>
            </a:r>
          </a:p>
          <a:p>
            <a:pPr lvl="2"/>
            <a:r>
              <a:rPr lang="sr-Latn-RS"/>
              <a:t>Treći nivo</a:t>
            </a:r>
          </a:p>
          <a:p>
            <a:pPr lvl="3"/>
            <a:r>
              <a:rPr lang="sr-Latn-RS"/>
              <a:t>Četvrti nivo</a:t>
            </a:r>
          </a:p>
          <a:p>
            <a:pPr lvl="4"/>
            <a:r>
              <a:rPr lang="sr-Latn-RS"/>
              <a:t>Peti nivo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19840" y="1825625"/>
            <a:ext cx="5033960" cy="4351338"/>
          </a:xfrm>
        </p:spPr>
        <p:txBody>
          <a:bodyPr/>
          <a:lstStyle/>
          <a:p>
            <a:pPr lvl="0"/>
            <a:r>
              <a:rPr lang="sr-Latn-RS"/>
              <a:t>Kliknite da biste uredili stilove teksta mastera</a:t>
            </a:r>
          </a:p>
          <a:p>
            <a:pPr lvl="1"/>
            <a:r>
              <a:rPr lang="sr-Latn-RS"/>
              <a:t>Drugi nivo</a:t>
            </a:r>
          </a:p>
          <a:p>
            <a:pPr lvl="2"/>
            <a:r>
              <a:rPr lang="sr-Latn-RS"/>
              <a:t>Treći nivo</a:t>
            </a:r>
          </a:p>
          <a:p>
            <a:pPr lvl="3"/>
            <a:r>
              <a:rPr lang="sr-Latn-RS"/>
              <a:t>Četvrti nivo</a:t>
            </a:r>
          </a:p>
          <a:p>
            <a:pPr lvl="4"/>
            <a:r>
              <a:rPr lang="sr-Latn-RS"/>
              <a:t>Peti nivo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F7741B-49D6-4C0C-81B9-3DB9AC602A1C}" type="datetimeFigureOut">
              <a:rPr lang="sr-Latn-RS" smtClean="0"/>
              <a:t>10.3.2021.</a:t>
            </a:fld>
            <a:endParaRPr lang="sr-Latn-R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C9DFB0-A90B-4348-B3C0-3A1287BA8C92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27757889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eđen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r-Latn-RS"/>
              <a:t>Kliknite i uredite naslov mastera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0000" y="1681163"/>
            <a:ext cx="5025216" cy="823912"/>
          </a:xfrm>
        </p:spPr>
        <p:txBody>
          <a:bodyPr anchor="b"/>
          <a:lstStyle>
            <a:lvl1pPr marL="0" indent="0">
              <a:buNone/>
              <a:defRPr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r-Latn-RS"/>
              <a:t>Kliknite da biste uredili stilove teksta mastera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20000" y="2505075"/>
            <a:ext cx="5025216" cy="3684588"/>
          </a:xfrm>
        </p:spPr>
        <p:txBody>
          <a:bodyPr/>
          <a:lstStyle/>
          <a:p>
            <a:pPr lvl="0"/>
            <a:r>
              <a:rPr lang="sr-Latn-RS"/>
              <a:t>Kliknite da biste uredili stilove teksta mastera</a:t>
            </a:r>
          </a:p>
          <a:p>
            <a:pPr lvl="1"/>
            <a:r>
              <a:rPr lang="sr-Latn-RS"/>
              <a:t>Drugi nivo</a:t>
            </a:r>
          </a:p>
          <a:p>
            <a:pPr lvl="2"/>
            <a:r>
              <a:rPr lang="sr-Latn-RS"/>
              <a:t>Treći nivo</a:t>
            </a:r>
          </a:p>
          <a:p>
            <a:pPr lvl="3"/>
            <a:r>
              <a:rPr lang="sr-Latn-RS"/>
              <a:t>Četvrti nivo</a:t>
            </a:r>
          </a:p>
          <a:p>
            <a:pPr lvl="4"/>
            <a:r>
              <a:rPr lang="sr-Latn-RS"/>
              <a:t>Peti nivo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19840" y="1681163"/>
            <a:ext cx="5035548" cy="823912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sr-Latn-RS"/>
              <a:t>Kliknite da biste uredili stilove teksta mastera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19840" y="2505075"/>
            <a:ext cx="5035548" cy="3684588"/>
          </a:xfrm>
        </p:spPr>
        <p:txBody>
          <a:bodyPr/>
          <a:lstStyle/>
          <a:p>
            <a:pPr lvl="0"/>
            <a:r>
              <a:rPr lang="sr-Latn-RS"/>
              <a:t>Kliknite da biste uredili stilove teksta mastera</a:t>
            </a:r>
          </a:p>
          <a:p>
            <a:pPr lvl="1"/>
            <a:r>
              <a:rPr lang="sr-Latn-RS"/>
              <a:t>Drugi nivo</a:t>
            </a:r>
          </a:p>
          <a:p>
            <a:pPr lvl="2"/>
            <a:r>
              <a:rPr lang="sr-Latn-RS"/>
              <a:t>Treći nivo</a:t>
            </a:r>
          </a:p>
          <a:p>
            <a:pPr lvl="3"/>
            <a:r>
              <a:rPr lang="sr-Latn-RS"/>
              <a:t>Četvrti nivo</a:t>
            </a:r>
          </a:p>
          <a:p>
            <a:pPr lvl="4"/>
            <a:r>
              <a:rPr lang="sr-Latn-RS"/>
              <a:t>Peti nivo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F7741B-49D6-4C0C-81B9-3DB9AC602A1C}" type="datetimeFigureOut">
              <a:rPr lang="sr-Latn-RS" smtClean="0"/>
              <a:t>10.3.2021.</a:t>
            </a:fld>
            <a:endParaRPr lang="sr-Latn-R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C9DFB0-A90B-4348-B3C0-3A1287BA8C92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37282641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/>
              <a:t>Kliknite i uredite naslov mastera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F7741B-49D6-4C0C-81B9-3DB9AC602A1C}" type="datetimeFigureOut">
              <a:rPr lang="sr-Latn-RS" smtClean="0"/>
              <a:t>10.3.2021.</a:t>
            </a:fld>
            <a:endParaRPr lang="sr-Latn-R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C9DFB0-A90B-4348-B3C0-3A1287BA8C92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9785256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F7741B-49D6-4C0C-81B9-3DB9AC602A1C}" type="datetimeFigureOut">
              <a:rPr lang="sr-Latn-RS" smtClean="0"/>
              <a:t>10.3.2021.</a:t>
            </a:fld>
            <a:endParaRPr lang="sr-Latn-R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C9DFB0-A90B-4348-B3C0-3A1287BA8C92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8947641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a nat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r-Latn-RS"/>
              <a:t>Kliknite i uredite naslov mastera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/>
          <a:p>
            <a:pPr lvl="0"/>
            <a:r>
              <a:rPr lang="sr-Latn-RS"/>
              <a:t>Kliknite da biste uredili stilove teksta mastera</a:t>
            </a:r>
          </a:p>
          <a:p>
            <a:pPr lvl="1"/>
            <a:r>
              <a:rPr lang="sr-Latn-RS"/>
              <a:t>Drugi nivo</a:t>
            </a:r>
          </a:p>
          <a:p>
            <a:pPr lvl="2"/>
            <a:r>
              <a:rPr lang="sr-Latn-RS"/>
              <a:t>Treći nivo</a:t>
            </a:r>
          </a:p>
          <a:p>
            <a:pPr lvl="3"/>
            <a:r>
              <a:rPr lang="sr-Latn-RS"/>
              <a:t>Četvrti nivo</a:t>
            </a:r>
          </a:p>
          <a:p>
            <a:pPr lvl="4"/>
            <a:r>
              <a:rPr lang="sr-Latn-RS"/>
              <a:t>Peti nivo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20000" y="2057400"/>
            <a:ext cx="3652025" cy="3811588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r-Latn-RS"/>
              <a:t>Kliknite da biste uredili stilove teksta mastera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F7741B-49D6-4C0C-81B9-3DB9AC602A1C}" type="datetimeFigureOut">
              <a:rPr lang="sr-Latn-RS" smtClean="0"/>
              <a:t>10.3.2021.</a:t>
            </a:fld>
            <a:endParaRPr lang="sr-Latn-R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C9DFB0-A90B-4348-B3C0-3A1287BA8C92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36972276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a nat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r-Latn-RS"/>
              <a:t>Kliknite i uredite naslov mastera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r-Latn-RS"/>
              <a:t>Kliknite na ikonu da dodate sliku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20000" y="2057400"/>
            <a:ext cx="3652025" cy="3811588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r-Latn-RS"/>
              <a:t>Kliknite da biste uredili stilove teksta mastera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F7741B-49D6-4C0C-81B9-3DB9AC602A1C}" type="datetimeFigureOut">
              <a:rPr lang="sr-Latn-RS" smtClean="0"/>
              <a:t>10.3.2021.</a:t>
            </a:fld>
            <a:endParaRPr lang="sr-Latn-R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C9DFB0-A90B-4348-B3C0-3A1287BA8C92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23677482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9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r-Latn-RS"/>
              <a:t>Kliknite i uredite naslov mastera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0000" y="1825625"/>
            <a:ext cx="102338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r-Latn-RS"/>
              <a:t>Kliknite da biste uredili stilove teksta mastera</a:t>
            </a:r>
          </a:p>
          <a:p>
            <a:pPr lvl="1"/>
            <a:r>
              <a:rPr lang="sr-Latn-RS"/>
              <a:t>Drugi nivo</a:t>
            </a:r>
          </a:p>
          <a:p>
            <a:pPr lvl="2"/>
            <a:r>
              <a:rPr lang="sr-Latn-RS"/>
              <a:t>Treći nivo</a:t>
            </a:r>
          </a:p>
          <a:p>
            <a:pPr lvl="3"/>
            <a:r>
              <a:rPr lang="sr-Latn-RS"/>
              <a:t>Četvrti nivo</a:t>
            </a:r>
          </a:p>
          <a:p>
            <a:pPr lvl="4"/>
            <a:r>
              <a:rPr lang="sr-Latn-RS"/>
              <a:t>Peti nivo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fld id="{D7F7741B-49D6-4C0C-81B9-3DB9AC602A1C}" type="datetimeFigureOut">
              <a:rPr lang="sr-Latn-RS" smtClean="0"/>
              <a:t>10.3.2021.</a:t>
            </a:fld>
            <a:endParaRPr lang="sr-Latn-R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endParaRPr lang="sr-Latn-R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fld id="{30C9DFB0-A90B-4348-B3C0-3A1287BA8C92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317840696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  <p:sldLayoutId id="2147483732" r:id="rId12"/>
    <p:sldLayoutId id="2147483733" r:id="rId13"/>
    <p:sldLayoutId id="2147483734" r:id="rId14"/>
    <p:sldLayoutId id="2147483735" r:id="rId15"/>
    <p:sldLayoutId id="2147483736" r:id="rId16"/>
    <p:sldLayoutId id="2147483737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b="0" kern="1200">
          <a:gradFill flip="none" rotWithShape="1">
            <a:gsLst>
              <a:gs pos="28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  <a:tileRect/>
          </a:gra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="" xmlns:a16="http://schemas.microsoft.com/office/drawing/2014/main" id="{F8B5E360-8645-46E0-9B80-09CE117BD7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17609" y="309093"/>
            <a:ext cx="8778025" cy="2176305"/>
          </a:xfrm>
        </p:spPr>
        <p:txBody>
          <a:bodyPr>
            <a:normAutofit fontScale="90000"/>
          </a:bodyPr>
          <a:lstStyle/>
          <a:p>
            <a:pPr algn="ctr"/>
            <a:r>
              <a:rPr lang="sr-Cyrl-RS" dirty="0"/>
              <a:t>ХРИСТОВ МЕСИЈАНСКИ </a:t>
            </a:r>
            <a:r>
              <a:rPr lang="sr-Cyrl-RS" dirty="0" smtClean="0"/>
              <a:t>РАД</a:t>
            </a:r>
            <a:br>
              <a:rPr lang="sr-Cyrl-RS" dirty="0" smtClean="0"/>
            </a:br>
            <a:r>
              <a:rPr lang="sr-Cyrl-RS" dirty="0" smtClean="0"/>
              <a:t>утврђивање и понављање</a:t>
            </a:r>
            <a:br>
              <a:rPr lang="sr-Cyrl-RS" dirty="0" smtClean="0"/>
            </a:br>
            <a:r>
              <a:rPr lang="sr-Cyrl-RS" dirty="0" smtClean="0"/>
              <a:t>наставна тема број 3</a:t>
            </a:r>
            <a:endParaRPr lang="sr-Latn-RS" dirty="0"/>
          </a:p>
        </p:txBody>
      </p:sp>
      <p:sp>
        <p:nvSpPr>
          <p:cNvPr id="3" name="Čuvar mesta za sadržaj 2">
            <a:extLst>
              <a:ext uri="{FF2B5EF4-FFF2-40B4-BE49-F238E27FC236}">
                <a16:creationId xmlns="" xmlns:a16="http://schemas.microsoft.com/office/drawing/2014/main" id="{AA9A99D6-F2E3-4725-910C-3CD9BEAB30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01007" y="6111025"/>
            <a:ext cx="6524830" cy="585989"/>
          </a:xfrm>
        </p:spPr>
        <p:txBody>
          <a:bodyPr/>
          <a:lstStyle/>
          <a:p>
            <a:pPr marL="0" indent="0">
              <a:buNone/>
            </a:pPr>
            <a:r>
              <a:rPr lang="sr-Cyrl-RS" dirty="0"/>
              <a:t>ПРАВОСЛАВНА ВЈЕРОНАУКА 3. РАЗРЕД</a:t>
            </a:r>
            <a:endParaRPr lang="sr-Latn-RS" dirty="0"/>
          </a:p>
        </p:txBody>
      </p:sp>
      <p:pic>
        <p:nvPicPr>
          <p:cNvPr id="5" name="Slika 4">
            <a:extLst>
              <a:ext uri="{FF2B5EF4-FFF2-40B4-BE49-F238E27FC236}">
                <a16:creationId xmlns="" xmlns:a16="http://schemas.microsoft.com/office/drawing/2014/main" id="{44671AC5-0525-4400-85D0-EAB826EDCCF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5007" y="2546485"/>
            <a:ext cx="4717168" cy="33422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75685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="" xmlns:a16="http://schemas.microsoft.com/office/drawing/2014/main" id="{61DBBE21-7242-4D44-B331-14465B3487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2023" y="643944"/>
            <a:ext cx="11487954" cy="1661375"/>
          </a:xfrm>
        </p:spPr>
        <p:txBody>
          <a:bodyPr>
            <a:norm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sr-Cyrl-RS" sz="2800" dirty="0" smtClean="0"/>
              <a:t>- Христос </a:t>
            </a:r>
            <a:r>
              <a:rPr lang="sr-Cyrl-RS" sz="2800" dirty="0"/>
              <a:t>је имао </a:t>
            </a:r>
            <a:r>
              <a:rPr lang="sr-Cyrl-RS" sz="2800" dirty="0" smtClean="0"/>
              <a:t>12 ученика </a:t>
            </a:r>
            <a:r>
              <a:rPr lang="sr-Cyrl-RS" sz="2800" dirty="0"/>
              <a:t>који </a:t>
            </a:r>
            <a:r>
              <a:rPr lang="sr-Cyrl-RS" sz="2800" dirty="0" smtClean="0"/>
              <a:t>су названи АПОСТОЛИ.</a:t>
            </a:r>
            <a:r>
              <a:rPr lang="sr-Cyrl-RS" sz="2800" dirty="0"/>
              <a:t/>
            </a:r>
            <a:br>
              <a:rPr lang="sr-Cyrl-RS" sz="2800" dirty="0"/>
            </a:br>
            <a:r>
              <a:rPr lang="sr-Cyrl-RS" sz="2800" dirty="0" smtClean="0"/>
              <a:t>- Апостоле је Христос </a:t>
            </a:r>
            <a:r>
              <a:rPr lang="sr-Cyrl-RS" sz="2800" dirty="0"/>
              <a:t>позвао да заједно са њим јављају људима </a:t>
            </a:r>
            <a:r>
              <a:rPr lang="sr-Cyrl-RS" sz="2800" dirty="0" smtClean="0"/>
              <a:t>божанску </a:t>
            </a:r>
            <a:br>
              <a:rPr lang="sr-Cyrl-RS" sz="2800" dirty="0" smtClean="0"/>
            </a:br>
            <a:r>
              <a:rPr lang="sr-Cyrl-RS" sz="2800" dirty="0" smtClean="0"/>
              <a:t>  радосну вијест.</a:t>
            </a:r>
            <a:endParaRPr lang="sr-Latn-RS" sz="2800" dirty="0"/>
          </a:p>
        </p:txBody>
      </p:sp>
      <p:pic>
        <p:nvPicPr>
          <p:cNvPr id="4" name="Slika 3">
            <a:extLst>
              <a:ext uri="{FF2B5EF4-FFF2-40B4-BE49-F238E27FC236}">
                <a16:creationId xmlns="" xmlns:a16="http://schemas.microsoft.com/office/drawing/2014/main" id="{EB8B1D9C-3633-4529-9B82-57D5F3229C9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0599" y="2641009"/>
            <a:ext cx="6850802" cy="35880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74142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="" xmlns:a16="http://schemas.microsoft.com/office/drawing/2014/main" id="{9CE5E781-6894-427F-B35E-C0C9A25D82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8942" y="695459"/>
            <a:ext cx="11217498" cy="2047742"/>
          </a:xfrm>
        </p:spPr>
        <p:txBody>
          <a:bodyPr>
            <a:normAutofit/>
          </a:bodyPr>
          <a:lstStyle/>
          <a:p>
            <a:r>
              <a:rPr lang="sr-Cyrl-RS" sz="2800" dirty="0" smtClean="0"/>
              <a:t>- Господ </a:t>
            </a:r>
            <a:r>
              <a:rPr lang="sr-Cyrl-RS" sz="2800" dirty="0"/>
              <a:t>наш Исус Христос чинио је многа </a:t>
            </a:r>
            <a:r>
              <a:rPr lang="sr-Cyrl-RS" sz="2800" dirty="0" smtClean="0"/>
              <a:t>чуда.</a:t>
            </a:r>
            <a:r>
              <a:rPr lang="sr-Cyrl-RS" sz="2800" dirty="0"/>
              <a:t/>
            </a:r>
            <a:br>
              <a:rPr lang="sr-Cyrl-RS" sz="2800" dirty="0"/>
            </a:br>
            <a:r>
              <a:rPr lang="sr-Cyrl-RS" sz="2800" dirty="0" smtClean="0"/>
              <a:t>- Прво </a:t>
            </a:r>
            <a:r>
              <a:rPr lang="sr-Cyrl-RS" sz="2800" dirty="0"/>
              <a:t>чудо учинио је на свадби у Кани Галилејској</a:t>
            </a:r>
            <a:r>
              <a:rPr lang="sr-Latn-RS" sz="2800" dirty="0"/>
              <a:t>,</a:t>
            </a:r>
            <a:r>
              <a:rPr lang="sr-Cyrl-RS" sz="2800" dirty="0"/>
              <a:t> </a:t>
            </a:r>
            <a:r>
              <a:rPr lang="sr-Cyrl-RS" sz="2800" dirty="0" smtClean="0"/>
              <a:t>када је претворио </a:t>
            </a:r>
            <a:br>
              <a:rPr lang="sr-Cyrl-RS" sz="2800" dirty="0" smtClean="0"/>
            </a:br>
            <a:r>
              <a:rPr lang="sr-Cyrl-RS" sz="2800" dirty="0" smtClean="0"/>
              <a:t>   воду </a:t>
            </a:r>
            <a:r>
              <a:rPr lang="sr-Cyrl-RS" sz="2800" dirty="0"/>
              <a:t>у </a:t>
            </a:r>
            <a:r>
              <a:rPr lang="sr-Cyrl-RS" sz="2800" dirty="0" smtClean="0"/>
              <a:t>вино. </a:t>
            </a:r>
            <a:r>
              <a:rPr lang="sr-Cyrl-RS" sz="2800" dirty="0"/>
              <a:t/>
            </a:r>
            <a:br>
              <a:rPr lang="sr-Cyrl-RS" sz="2800" dirty="0"/>
            </a:br>
            <a:r>
              <a:rPr lang="sr-Cyrl-RS" sz="2800" dirty="0" smtClean="0"/>
              <a:t>- Господ </a:t>
            </a:r>
            <a:r>
              <a:rPr lang="sr-Cyrl-RS" sz="2800" dirty="0"/>
              <a:t>Исус Христос такође </a:t>
            </a:r>
            <a:r>
              <a:rPr lang="sr-Cyrl-RS" sz="2800" dirty="0" smtClean="0"/>
              <a:t>је </a:t>
            </a:r>
            <a:r>
              <a:rPr lang="sr-Cyrl-RS" sz="2800" dirty="0"/>
              <a:t>васкрсао </a:t>
            </a:r>
            <a:r>
              <a:rPr lang="sr-Cyrl-RS" sz="2800" dirty="0" smtClean="0"/>
              <a:t>и Јаирову </a:t>
            </a:r>
            <a:r>
              <a:rPr lang="sr-Cyrl-RS" sz="2800" dirty="0"/>
              <a:t>кћер</a:t>
            </a:r>
            <a:r>
              <a:rPr lang="sr-Latn-RS" sz="2800" dirty="0"/>
              <a:t>, </a:t>
            </a:r>
            <a:r>
              <a:rPr lang="sr-Cyrl-RS" sz="2800" dirty="0"/>
              <a:t>која је била </a:t>
            </a:r>
            <a:r>
              <a:rPr lang="sr-Cyrl-RS" sz="2800" dirty="0" smtClean="0"/>
              <a:t/>
            </a:r>
            <a:br>
              <a:rPr lang="sr-Cyrl-RS" sz="2800" dirty="0" smtClean="0"/>
            </a:br>
            <a:r>
              <a:rPr lang="sr-Cyrl-RS" sz="2800" dirty="0" smtClean="0"/>
              <a:t>  тешко болесна </a:t>
            </a:r>
            <a:r>
              <a:rPr lang="sr-Cyrl-RS" sz="2800" dirty="0"/>
              <a:t>и од </a:t>
            </a:r>
            <a:r>
              <a:rPr lang="sr-Cyrl-RS" sz="2800" dirty="0" smtClean="0"/>
              <a:t>те тешке болести умрла. </a:t>
            </a:r>
            <a:endParaRPr lang="sr-Latn-RS" sz="2800" dirty="0"/>
          </a:p>
        </p:txBody>
      </p:sp>
      <p:pic>
        <p:nvPicPr>
          <p:cNvPr id="4" name="Slika 3">
            <a:extLst>
              <a:ext uri="{FF2B5EF4-FFF2-40B4-BE49-F238E27FC236}">
                <a16:creationId xmlns="" xmlns:a16="http://schemas.microsoft.com/office/drawing/2014/main" id="{38D3EF82-238F-4891-B2F6-1950956F09E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948" y="3335902"/>
            <a:ext cx="5142635" cy="3071338"/>
          </a:xfrm>
          <a:prstGeom prst="rect">
            <a:avLst/>
          </a:prstGeom>
        </p:spPr>
      </p:pic>
      <p:pic>
        <p:nvPicPr>
          <p:cNvPr id="6" name="Slika 5">
            <a:extLst>
              <a:ext uri="{FF2B5EF4-FFF2-40B4-BE49-F238E27FC236}">
                <a16:creationId xmlns="" xmlns:a16="http://schemas.microsoft.com/office/drawing/2014/main" id="{3421C89D-4AB0-4CA0-B8A7-6D024B8F4FC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0851" y="3335902"/>
            <a:ext cx="5134377" cy="30664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50053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="" xmlns:a16="http://schemas.microsoft.com/office/drawing/2014/main" id="{3BD46796-12FF-452D-BB30-F144C6318F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5222" y="296215"/>
            <a:ext cx="11630464" cy="3606084"/>
          </a:xfrm>
        </p:spPr>
        <p:txBody>
          <a:bodyPr>
            <a:normAutofit fontScale="90000"/>
          </a:bodyPr>
          <a:lstStyle/>
          <a:p>
            <a:r>
              <a:rPr lang="sr-Cyrl-RS" sz="2800" dirty="0" smtClean="0"/>
              <a:t>- Господ </a:t>
            </a:r>
            <a:r>
              <a:rPr lang="sr-Cyrl-RS" sz="2800" dirty="0"/>
              <a:t>Исус Христос </a:t>
            </a:r>
            <a:r>
              <a:rPr lang="sr-Cyrl-RS" sz="2800" dirty="0" smtClean="0"/>
              <a:t>је много </a:t>
            </a:r>
            <a:r>
              <a:rPr lang="sr-Cyrl-RS" sz="2800" dirty="0"/>
              <a:t>је волио дјецу и говорио је да је таквих Царство </a:t>
            </a:r>
            <a:r>
              <a:rPr lang="sr-Cyrl-RS" sz="2800" dirty="0" smtClean="0"/>
              <a:t> </a:t>
            </a:r>
            <a:br>
              <a:rPr lang="sr-Cyrl-RS" sz="2800" dirty="0" smtClean="0"/>
            </a:br>
            <a:r>
              <a:rPr lang="sr-Cyrl-RS" sz="2800" dirty="0" smtClean="0"/>
              <a:t>  Божје.</a:t>
            </a:r>
            <a:r>
              <a:rPr lang="sr-Cyrl-RS" sz="2800" dirty="0"/>
              <a:t/>
            </a:r>
            <a:br>
              <a:rPr lang="sr-Cyrl-RS" sz="2800" dirty="0"/>
            </a:br>
            <a:r>
              <a:rPr lang="sr-Cyrl-RS" sz="2800" dirty="0" smtClean="0"/>
              <a:t>- Исус </a:t>
            </a:r>
            <a:r>
              <a:rPr lang="sr-Cyrl-RS" sz="2800" dirty="0"/>
              <a:t>Христос је често своју спасоносну науку говорио кроз поучне </a:t>
            </a:r>
            <a:r>
              <a:rPr lang="sr-Cyrl-RS" sz="2800" dirty="0" smtClean="0"/>
              <a:t>приче.</a:t>
            </a:r>
            <a:r>
              <a:rPr lang="sr-Cyrl-RS" sz="2800" dirty="0"/>
              <a:t/>
            </a:r>
            <a:br>
              <a:rPr lang="sr-Cyrl-RS" sz="2800" dirty="0"/>
            </a:br>
            <a:r>
              <a:rPr lang="sr-Cyrl-RS" sz="2800" dirty="0" smtClean="0"/>
              <a:t>- Господ </a:t>
            </a:r>
            <a:r>
              <a:rPr lang="sr-Cyrl-RS" sz="2800" dirty="0"/>
              <a:t>нам је испричао причу о милостивом Самарјанину и показао да увијек </a:t>
            </a:r>
            <a:r>
              <a:rPr lang="sr-Cyrl-RS" sz="2800" dirty="0" smtClean="0"/>
              <a:t/>
            </a:r>
            <a:br>
              <a:rPr lang="sr-Cyrl-RS" sz="2800" dirty="0" smtClean="0"/>
            </a:br>
            <a:r>
              <a:rPr lang="sr-Cyrl-RS" sz="2800" dirty="0" smtClean="0"/>
              <a:t>  треба бити милостив. </a:t>
            </a:r>
            <a:r>
              <a:rPr lang="sr-Cyrl-RS" sz="2800" dirty="0"/>
              <a:t/>
            </a:r>
            <a:br>
              <a:rPr lang="sr-Cyrl-RS" sz="2800" dirty="0"/>
            </a:br>
            <a:r>
              <a:rPr lang="sr-Cyrl-RS" sz="2800" dirty="0" smtClean="0"/>
              <a:t>- Кроз </a:t>
            </a:r>
            <a:r>
              <a:rPr lang="sr-Cyrl-RS" sz="2800" dirty="0"/>
              <a:t>причу о милостивом оцу нам је Господ показао колика је љубав родитеља </a:t>
            </a:r>
            <a:r>
              <a:rPr lang="sr-Cyrl-RS" sz="2800" dirty="0" smtClean="0"/>
              <a:t/>
            </a:r>
            <a:br>
              <a:rPr lang="sr-Cyrl-RS" sz="2800" dirty="0" smtClean="0"/>
            </a:br>
            <a:r>
              <a:rPr lang="sr-Cyrl-RS" sz="2800" dirty="0" smtClean="0"/>
              <a:t>  према дјеци. </a:t>
            </a:r>
            <a:r>
              <a:rPr lang="sr-Cyrl-RS" sz="2800" dirty="0"/>
              <a:t/>
            </a:r>
            <a:br>
              <a:rPr lang="sr-Cyrl-RS" sz="2800" dirty="0"/>
            </a:br>
            <a:r>
              <a:rPr lang="sr-Cyrl-RS" sz="2800" dirty="0" smtClean="0"/>
              <a:t>- Господ </a:t>
            </a:r>
            <a:r>
              <a:rPr lang="sr-Cyrl-RS" sz="2800" dirty="0"/>
              <a:t>нам је испричао и причу о богаташу и Лазару</a:t>
            </a:r>
            <a:r>
              <a:rPr lang="sr-Latn-RS" sz="2800" dirty="0"/>
              <a:t>, </a:t>
            </a:r>
            <a:r>
              <a:rPr lang="sr-Cyrl-RS" sz="2800" dirty="0" smtClean="0"/>
              <a:t>кроз коју </a:t>
            </a:r>
            <a:r>
              <a:rPr lang="sr-Cyrl-RS" sz="2800" dirty="0"/>
              <a:t>нам говори да </a:t>
            </a:r>
            <a:r>
              <a:rPr lang="sr-Cyrl-RS" sz="2800" dirty="0" smtClean="0"/>
              <a:t/>
            </a:r>
            <a:br>
              <a:rPr lang="sr-Cyrl-RS" sz="2800" dirty="0" smtClean="0"/>
            </a:br>
            <a:r>
              <a:rPr lang="sr-Cyrl-RS" sz="2800" dirty="0" smtClean="0"/>
              <a:t>  никада </a:t>
            </a:r>
            <a:r>
              <a:rPr lang="sr-Cyrl-RS" sz="2800" dirty="0"/>
              <a:t>не требамо бити себични </a:t>
            </a:r>
            <a:r>
              <a:rPr lang="sr-Cyrl-RS" sz="2800" dirty="0" smtClean="0"/>
              <a:t>као што је био богаташ. </a:t>
            </a:r>
            <a:endParaRPr lang="sr-Latn-RS" sz="2800" dirty="0"/>
          </a:p>
        </p:txBody>
      </p:sp>
      <p:pic>
        <p:nvPicPr>
          <p:cNvPr id="4" name="Slika 3">
            <a:extLst>
              <a:ext uri="{FF2B5EF4-FFF2-40B4-BE49-F238E27FC236}">
                <a16:creationId xmlns="" xmlns:a16="http://schemas.microsoft.com/office/drawing/2014/main" id="{C1958C51-F1AB-4BF0-8170-B1DD0F1D1E5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224" y="4203972"/>
            <a:ext cx="4907691" cy="2534757"/>
          </a:xfrm>
          <a:prstGeom prst="rect">
            <a:avLst/>
          </a:prstGeom>
        </p:spPr>
      </p:pic>
      <p:pic>
        <p:nvPicPr>
          <p:cNvPr id="6" name="Slika 5">
            <a:extLst>
              <a:ext uri="{FF2B5EF4-FFF2-40B4-BE49-F238E27FC236}">
                <a16:creationId xmlns="" xmlns:a16="http://schemas.microsoft.com/office/drawing/2014/main" id="{324BDB75-A8A8-4DD4-A8B4-98682771549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9224" y="4203972"/>
            <a:ext cx="4898731" cy="25347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03208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="" xmlns:a16="http://schemas.microsoft.com/office/drawing/2014/main" id="{47D48D2D-8F0E-4ADB-9489-A6DDB36DFA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3184" y="1208124"/>
            <a:ext cx="7778839" cy="4385255"/>
          </a:xfrm>
        </p:spPr>
        <p:txBody>
          <a:bodyPr>
            <a:normAutofit/>
          </a:bodyPr>
          <a:lstStyle/>
          <a:p>
            <a:r>
              <a:rPr lang="sr-Cyrl-RS" sz="2800" dirty="0" smtClean="0"/>
              <a:t>- Господ </a:t>
            </a:r>
            <a:r>
              <a:rPr lang="sr-Cyrl-RS" sz="2800" dirty="0"/>
              <a:t>Исус Христос </a:t>
            </a:r>
            <a:r>
              <a:rPr lang="sr-Cyrl-RS" sz="2800" dirty="0" smtClean="0"/>
              <a:t>је непрестано </a:t>
            </a:r>
            <a:r>
              <a:rPr lang="sr-Cyrl-RS" sz="2800" dirty="0"/>
              <a:t>поучавао </a:t>
            </a:r>
            <a:r>
              <a:rPr lang="sr-Cyrl-RS" sz="2800" dirty="0" smtClean="0"/>
              <a:t/>
            </a:r>
            <a:br>
              <a:rPr lang="sr-Cyrl-RS" sz="2800" dirty="0" smtClean="0"/>
            </a:br>
            <a:r>
              <a:rPr lang="sr-Cyrl-RS" sz="2800" dirty="0" smtClean="0"/>
              <a:t>   народ. </a:t>
            </a:r>
            <a:r>
              <a:rPr lang="sr-Cyrl-RS" sz="2800" dirty="0"/>
              <a:t/>
            </a:r>
            <a:br>
              <a:rPr lang="sr-Cyrl-RS" sz="2800" dirty="0"/>
            </a:br>
            <a:r>
              <a:rPr lang="sr-Cyrl-RS" sz="2800" dirty="0" smtClean="0"/>
              <a:t>- Учио </a:t>
            </a:r>
            <a:r>
              <a:rPr lang="sr-Cyrl-RS" sz="2800" dirty="0"/>
              <a:t>их </a:t>
            </a:r>
            <a:r>
              <a:rPr lang="sr-Cyrl-RS" sz="2800" dirty="0" smtClean="0"/>
              <a:t>је о </a:t>
            </a:r>
            <a:r>
              <a:rPr lang="sr-Cyrl-RS" sz="2800" dirty="0"/>
              <a:t>великој </a:t>
            </a:r>
            <a:r>
              <a:rPr lang="sr-Cyrl-RS" sz="2800" dirty="0" smtClean="0"/>
              <a:t>божанској љубави </a:t>
            </a:r>
            <a:r>
              <a:rPr lang="sr-Cyrl-RS" sz="2800" dirty="0"/>
              <a:t>према </a:t>
            </a:r>
            <a:r>
              <a:rPr lang="sr-Cyrl-RS" sz="2800" dirty="0" smtClean="0"/>
              <a:t/>
            </a:r>
            <a:br>
              <a:rPr lang="sr-Cyrl-RS" sz="2800" dirty="0" smtClean="0"/>
            </a:br>
            <a:r>
              <a:rPr lang="sr-Cyrl-RS" sz="2800" dirty="0" smtClean="0"/>
              <a:t>  човјеку. </a:t>
            </a:r>
            <a:r>
              <a:rPr lang="sr-Cyrl-RS" sz="2800" dirty="0"/>
              <a:t/>
            </a:r>
            <a:br>
              <a:rPr lang="sr-Cyrl-RS" sz="2800" dirty="0"/>
            </a:br>
            <a:r>
              <a:rPr lang="sr-Cyrl-RS" sz="2800" dirty="0" smtClean="0"/>
              <a:t>- Спаситељ </a:t>
            </a:r>
            <a:r>
              <a:rPr lang="sr-Cyrl-RS" sz="2800" dirty="0"/>
              <a:t>се једном приликом</a:t>
            </a:r>
            <a:r>
              <a:rPr lang="sr-Latn-RS" sz="2800" dirty="0"/>
              <a:t>, </a:t>
            </a:r>
            <a:r>
              <a:rPr lang="sr-Cyrl-RS" sz="2800" dirty="0"/>
              <a:t>недалеко од </a:t>
            </a:r>
            <a:r>
              <a:rPr lang="sr-Cyrl-RS" sz="2800" dirty="0" smtClean="0"/>
              <a:t/>
            </a:r>
            <a:br>
              <a:rPr lang="sr-Cyrl-RS" sz="2800" dirty="0" smtClean="0"/>
            </a:br>
            <a:r>
              <a:rPr lang="sr-Cyrl-RS" sz="2800" dirty="0" smtClean="0"/>
              <a:t>  Јерусалима</a:t>
            </a:r>
            <a:r>
              <a:rPr lang="sr-Latn-RS" sz="2800" dirty="0"/>
              <a:t>, </a:t>
            </a:r>
            <a:r>
              <a:rPr lang="sr-Cyrl-RS" sz="2800" dirty="0"/>
              <a:t>обратио народу и изговорио </a:t>
            </a:r>
            <a:r>
              <a:rPr lang="sr-Cyrl-RS" sz="2800" dirty="0" smtClean="0"/>
              <a:t/>
            </a:r>
            <a:br>
              <a:rPr lang="sr-Cyrl-RS" sz="2800" dirty="0" smtClean="0"/>
            </a:br>
            <a:r>
              <a:rPr lang="sr-Cyrl-RS" sz="2800" dirty="0" smtClean="0"/>
              <a:t>  блаженства. </a:t>
            </a:r>
            <a:r>
              <a:rPr lang="sr-Cyrl-RS" sz="2800" dirty="0"/>
              <a:t/>
            </a:r>
            <a:br>
              <a:rPr lang="sr-Cyrl-RS" sz="2800" dirty="0"/>
            </a:br>
            <a:r>
              <a:rPr lang="sr-Cyrl-RS" sz="2800" dirty="0" smtClean="0"/>
              <a:t>- Христова </a:t>
            </a:r>
            <a:r>
              <a:rPr lang="sr-Cyrl-RS" sz="2800" dirty="0"/>
              <a:t>Б</a:t>
            </a:r>
            <a:r>
              <a:rPr lang="sr-Cyrl-RS" sz="2800" dirty="0" smtClean="0"/>
              <a:t>есједа </a:t>
            </a:r>
            <a:r>
              <a:rPr lang="sr-Cyrl-RS" sz="2800" dirty="0"/>
              <a:t>на гори у себи садржи </a:t>
            </a:r>
            <a:r>
              <a:rPr lang="sr-Cyrl-RS" sz="2800" dirty="0" smtClean="0"/>
              <a:t/>
            </a:r>
            <a:br>
              <a:rPr lang="sr-Cyrl-RS" sz="2800" dirty="0" smtClean="0"/>
            </a:br>
            <a:r>
              <a:rPr lang="sr-Cyrl-RS" sz="2800" dirty="0" smtClean="0"/>
              <a:t>  основне </a:t>
            </a:r>
            <a:r>
              <a:rPr lang="sr-Cyrl-RS" sz="2800" dirty="0"/>
              <a:t>божанске </a:t>
            </a:r>
            <a:r>
              <a:rPr lang="sr-Cyrl-RS" sz="2800" dirty="0" smtClean="0"/>
              <a:t>поуке.</a:t>
            </a:r>
            <a:r>
              <a:rPr lang="sr-Cyrl-RS" sz="2800" dirty="0"/>
              <a:t/>
            </a:r>
            <a:br>
              <a:rPr lang="sr-Cyrl-RS" sz="2800" dirty="0"/>
            </a:br>
            <a:r>
              <a:rPr lang="sr-Cyrl-RS" sz="2800" dirty="0" smtClean="0"/>
              <a:t>- Спаситељ </a:t>
            </a:r>
            <a:r>
              <a:rPr lang="sr-Cyrl-RS" sz="2800" dirty="0"/>
              <a:t>нас позива </a:t>
            </a:r>
            <a:r>
              <a:rPr lang="sr-Cyrl-RS" sz="2800" dirty="0" smtClean="0"/>
              <a:t>како се стално треба да </a:t>
            </a:r>
            <a:br>
              <a:rPr lang="sr-Cyrl-RS" sz="2800" dirty="0" smtClean="0"/>
            </a:br>
            <a:r>
              <a:rPr lang="sr-Cyrl-RS" sz="2800" dirty="0" smtClean="0"/>
              <a:t>  трудимо да би имали љубави у себи. </a:t>
            </a:r>
            <a:endParaRPr lang="sr-Latn-RS" sz="2800" dirty="0"/>
          </a:p>
        </p:txBody>
      </p:sp>
      <p:pic>
        <p:nvPicPr>
          <p:cNvPr id="4" name="Slika 3">
            <a:extLst>
              <a:ext uri="{FF2B5EF4-FFF2-40B4-BE49-F238E27FC236}">
                <a16:creationId xmlns="" xmlns:a16="http://schemas.microsoft.com/office/drawing/2014/main" id="{D648ECD1-3038-4629-968A-9F0B206D757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74579" y="1208124"/>
            <a:ext cx="3399742" cy="45565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86699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="" xmlns:a16="http://schemas.microsoft.com/office/drawing/2014/main" id="{19962B05-3A05-407C-8517-FC5857672C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0219" y="1244350"/>
            <a:ext cx="7551499" cy="4473870"/>
          </a:xfrm>
        </p:spPr>
        <p:txBody>
          <a:bodyPr>
            <a:normAutofit fontScale="90000"/>
          </a:bodyPr>
          <a:lstStyle/>
          <a:p>
            <a:r>
              <a:rPr lang="sr-Cyrl-RS" sz="2800" dirty="0" smtClean="0"/>
              <a:t>- </a:t>
            </a:r>
            <a:r>
              <a:rPr lang="sr-Cyrl-RS" sz="3100" dirty="0" smtClean="0"/>
              <a:t>Једног </a:t>
            </a:r>
            <a:r>
              <a:rPr lang="sr-Cyrl-RS" sz="3100" dirty="0"/>
              <a:t>дана је Спаситељ повео тројицу </a:t>
            </a:r>
            <a:r>
              <a:rPr lang="sr-Cyrl-RS" sz="3100" dirty="0" smtClean="0"/>
              <a:t/>
            </a:r>
            <a:br>
              <a:rPr lang="sr-Cyrl-RS" sz="3100" dirty="0" smtClean="0"/>
            </a:br>
            <a:r>
              <a:rPr lang="sr-Cyrl-RS" sz="3100" dirty="0" smtClean="0"/>
              <a:t>  ученика, Петра </a:t>
            </a:r>
            <a:r>
              <a:rPr lang="sr-Cyrl-RS" sz="3100" dirty="0"/>
              <a:t>, Јакова и Јована</a:t>
            </a:r>
            <a:r>
              <a:rPr lang="sr-Latn-RS" sz="3100" dirty="0"/>
              <a:t>,</a:t>
            </a:r>
            <a:r>
              <a:rPr lang="sr-Cyrl-RS" sz="3100" dirty="0"/>
              <a:t> на гору Тавор </a:t>
            </a:r>
            <a:r>
              <a:rPr lang="sr-Cyrl-RS" sz="3100" dirty="0" smtClean="0"/>
              <a:t/>
            </a:r>
            <a:br>
              <a:rPr lang="sr-Cyrl-RS" sz="3100" dirty="0" smtClean="0"/>
            </a:br>
            <a:r>
              <a:rPr lang="sr-Cyrl-RS" sz="3100" dirty="0" smtClean="0"/>
              <a:t>  да се заједно </a:t>
            </a:r>
            <a:r>
              <a:rPr lang="sr-Cyrl-RS" sz="3100" dirty="0"/>
              <a:t>помоле </a:t>
            </a:r>
            <a:r>
              <a:rPr lang="sr-Cyrl-RS" sz="3100" dirty="0" smtClean="0"/>
              <a:t>Богу. </a:t>
            </a:r>
            <a:r>
              <a:rPr lang="sr-Cyrl-RS" sz="3100" dirty="0"/>
              <a:t/>
            </a:r>
            <a:br>
              <a:rPr lang="sr-Cyrl-RS" sz="3100" dirty="0"/>
            </a:br>
            <a:r>
              <a:rPr lang="sr-Cyrl-RS" sz="3100" dirty="0" smtClean="0"/>
              <a:t>- У </a:t>
            </a:r>
            <a:r>
              <a:rPr lang="sr-Cyrl-RS" sz="3100" dirty="0"/>
              <a:t>тренутку њихове молитве</a:t>
            </a:r>
            <a:r>
              <a:rPr lang="sr-Latn-RS" sz="3100" dirty="0"/>
              <a:t>, </a:t>
            </a:r>
            <a:r>
              <a:rPr lang="sr-Cyrl-RS" sz="3100" dirty="0"/>
              <a:t>Христос </a:t>
            </a:r>
            <a:r>
              <a:rPr lang="sr-Cyrl-RS" sz="3100" dirty="0" smtClean="0"/>
              <a:t> се </a:t>
            </a:r>
            <a:br>
              <a:rPr lang="sr-Cyrl-RS" sz="3100" dirty="0" smtClean="0"/>
            </a:br>
            <a:r>
              <a:rPr lang="sr-Cyrl-RS" sz="3100" dirty="0"/>
              <a:t>  </a:t>
            </a:r>
            <a:r>
              <a:rPr lang="sr-Cyrl-RS" sz="3100" dirty="0" smtClean="0"/>
              <a:t>преобразио </a:t>
            </a:r>
            <a:r>
              <a:rPr lang="sr-Cyrl-RS" sz="3100" dirty="0"/>
              <a:t>и засијао као </a:t>
            </a:r>
            <a:r>
              <a:rPr lang="sr-Cyrl-RS" sz="3100" dirty="0" smtClean="0"/>
              <a:t>Сунце </a:t>
            </a:r>
            <a:r>
              <a:rPr lang="sr-Cyrl-RS" sz="3100" dirty="0"/>
              <a:t>а одјећа </a:t>
            </a:r>
            <a:r>
              <a:rPr lang="sr-Cyrl-RS" sz="3100" dirty="0" smtClean="0"/>
              <a:t>је</a:t>
            </a:r>
            <a:br>
              <a:rPr lang="sr-Cyrl-RS" sz="3100" dirty="0" smtClean="0"/>
            </a:br>
            <a:r>
              <a:rPr lang="sr-Cyrl-RS" sz="3100" dirty="0"/>
              <a:t> </a:t>
            </a:r>
            <a:r>
              <a:rPr lang="sr-Cyrl-RS" sz="3100" dirty="0" smtClean="0"/>
              <a:t> постала </a:t>
            </a:r>
            <a:r>
              <a:rPr lang="sr-Cyrl-RS" sz="3100" dirty="0"/>
              <a:t>бијела као </a:t>
            </a:r>
            <a:r>
              <a:rPr lang="sr-Cyrl-RS" sz="3100" dirty="0" smtClean="0"/>
              <a:t>свјетлост. </a:t>
            </a:r>
            <a:r>
              <a:rPr lang="sr-Cyrl-RS" sz="3100" dirty="0"/>
              <a:t/>
            </a:r>
            <a:br>
              <a:rPr lang="sr-Cyrl-RS" sz="3100" dirty="0"/>
            </a:br>
            <a:r>
              <a:rPr lang="sr-Cyrl-RS" sz="3100" dirty="0" smtClean="0"/>
              <a:t>- Поред </a:t>
            </a:r>
            <a:r>
              <a:rPr lang="sr-Cyrl-RS" sz="3100" dirty="0"/>
              <a:t>Господа су се појавили Мојсије и </a:t>
            </a:r>
            <a:r>
              <a:rPr lang="sr-Cyrl-RS" sz="3100" dirty="0" smtClean="0"/>
              <a:t>Илија. </a:t>
            </a:r>
            <a:r>
              <a:rPr lang="sr-Cyrl-RS" sz="3100" dirty="0"/>
              <a:t/>
            </a:r>
            <a:br>
              <a:rPr lang="sr-Cyrl-RS" sz="3100" dirty="0"/>
            </a:br>
            <a:r>
              <a:rPr lang="sr-Cyrl-RS" sz="3100" dirty="0" smtClean="0"/>
              <a:t>- Тада </a:t>
            </a:r>
            <a:r>
              <a:rPr lang="sr-Cyrl-RS" sz="3100" dirty="0"/>
              <a:t>се </a:t>
            </a:r>
            <a:r>
              <a:rPr lang="sr-Cyrl-RS" sz="3100" dirty="0" smtClean="0"/>
              <a:t>чу</a:t>
            </a:r>
            <a:r>
              <a:rPr lang="sr-Latn-RS" sz="3100" dirty="0" smtClean="0"/>
              <a:t>o</a:t>
            </a:r>
            <a:r>
              <a:rPr lang="sr-Cyrl-RS" sz="3100" dirty="0" smtClean="0"/>
              <a:t> </a:t>
            </a:r>
            <a:r>
              <a:rPr lang="sr-Cyrl-RS" sz="3100" dirty="0"/>
              <a:t>глас из облака који </a:t>
            </a:r>
            <a:r>
              <a:rPr lang="sr-Cyrl-RS" sz="3100" dirty="0" smtClean="0"/>
              <a:t>говори: „Ово </a:t>
            </a:r>
            <a:r>
              <a:rPr lang="sr-Cyrl-RS" sz="3100" dirty="0"/>
              <a:t>је </a:t>
            </a:r>
            <a:r>
              <a:rPr lang="sr-Cyrl-RS" sz="3100" dirty="0" smtClean="0"/>
              <a:t/>
            </a:r>
            <a:br>
              <a:rPr lang="sr-Cyrl-RS" sz="3100" dirty="0" smtClean="0"/>
            </a:br>
            <a:r>
              <a:rPr lang="sr-Cyrl-RS" sz="3100" dirty="0" smtClean="0"/>
              <a:t>  Син мој љубљени, </a:t>
            </a:r>
            <a:r>
              <a:rPr lang="sr-Cyrl-RS" sz="3100" dirty="0"/>
              <a:t>К</a:t>
            </a:r>
            <a:r>
              <a:rPr lang="sr-Cyrl-RS" sz="3100" dirty="0" smtClean="0"/>
              <a:t>оји </a:t>
            </a:r>
            <a:r>
              <a:rPr lang="sr-Cyrl-RS" sz="3100" dirty="0"/>
              <a:t>је по </a:t>
            </a:r>
            <a:r>
              <a:rPr lang="sr-Latn-RS" sz="3100" dirty="0" smtClean="0"/>
              <a:t>M</a:t>
            </a:r>
            <a:r>
              <a:rPr lang="sr-Cyrl-RS" sz="3100" dirty="0" smtClean="0"/>
              <a:t>ојој </a:t>
            </a:r>
            <a:r>
              <a:rPr lang="sr-Cyrl-RS" sz="3100" dirty="0" smtClean="0"/>
              <a:t>вољи. </a:t>
            </a:r>
            <a:r>
              <a:rPr lang="sr-Cyrl-RS" sz="3100" dirty="0"/>
              <a:t>Њему </a:t>
            </a:r>
            <a:r>
              <a:rPr lang="sr-Cyrl-RS" sz="3100" dirty="0" smtClean="0"/>
              <a:t/>
            </a:r>
            <a:br>
              <a:rPr lang="sr-Cyrl-RS" sz="3100" dirty="0" smtClean="0"/>
            </a:br>
            <a:r>
              <a:rPr lang="sr-Cyrl-RS" sz="3100" dirty="0" smtClean="0"/>
              <a:t>  будите послушни </a:t>
            </a:r>
            <a:r>
              <a:rPr lang="sr-Cyrl-RS" sz="3100" dirty="0"/>
              <a:t>! ’’</a:t>
            </a:r>
            <a:endParaRPr lang="sr-Latn-RS" sz="3100" dirty="0"/>
          </a:p>
        </p:txBody>
      </p:sp>
      <p:pic>
        <p:nvPicPr>
          <p:cNvPr id="4" name="Slika 3">
            <a:extLst>
              <a:ext uri="{FF2B5EF4-FFF2-40B4-BE49-F238E27FC236}">
                <a16:creationId xmlns="" xmlns:a16="http://schemas.microsoft.com/office/drawing/2014/main" id="{3A606AF4-612E-414A-889E-386C10AA9EA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7543" y="870862"/>
            <a:ext cx="3952461" cy="56056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7149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="" xmlns:a16="http://schemas.microsoft.com/office/drawing/2014/main" id="{F916E8F9-E29A-4126-8F9B-4F0EE5143D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2808" y="1410655"/>
            <a:ext cx="8259417" cy="4242747"/>
          </a:xfrm>
        </p:spPr>
        <p:txBody>
          <a:bodyPr>
            <a:normAutofit fontScale="90000"/>
          </a:bodyPr>
          <a:lstStyle/>
          <a:p>
            <a:r>
              <a:rPr lang="sr-Cyrl-RS" sz="2800" dirty="0" smtClean="0"/>
              <a:t>- Лазар </a:t>
            </a:r>
            <a:r>
              <a:rPr lang="sr-Cyrl-RS" sz="2800" dirty="0"/>
              <a:t>и његове сестре Марта и Марија </a:t>
            </a:r>
            <a:r>
              <a:rPr lang="sr-Cyrl-RS" sz="2800" dirty="0" smtClean="0"/>
              <a:t>су били </a:t>
            </a:r>
            <a:r>
              <a:rPr lang="sr-Cyrl-RS" sz="2800" dirty="0"/>
              <a:t>су велики </a:t>
            </a:r>
            <a:r>
              <a:rPr lang="sr-Cyrl-RS" sz="2800" dirty="0" smtClean="0"/>
              <a:t>  </a:t>
            </a:r>
            <a:br>
              <a:rPr lang="sr-Cyrl-RS" sz="2800" dirty="0" smtClean="0"/>
            </a:br>
            <a:r>
              <a:rPr lang="sr-Cyrl-RS" sz="2800" dirty="0" smtClean="0"/>
              <a:t>  пријатељи Господа Исуса Христа. </a:t>
            </a:r>
            <a:r>
              <a:rPr lang="sr-Cyrl-RS" sz="2800" dirty="0"/>
              <a:t/>
            </a:r>
            <a:br>
              <a:rPr lang="sr-Cyrl-RS" sz="2800" dirty="0"/>
            </a:br>
            <a:r>
              <a:rPr lang="sr-Cyrl-RS" sz="2800" dirty="0" smtClean="0"/>
              <a:t>- Изненада </a:t>
            </a:r>
            <a:r>
              <a:rPr lang="sr-Cyrl-RS" sz="2800" dirty="0"/>
              <a:t>се Лазар </a:t>
            </a:r>
            <a:r>
              <a:rPr lang="sr-Cyrl-RS" sz="2800" dirty="0" smtClean="0"/>
              <a:t>разболио. </a:t>
            </a:r>
            <a:r>
              <a:rPr lang="sr-Cyrl-RS" sz="2800" dirty="0"/>
              <a:t/>
            </a:r>
            <a:br>
              <a:rPr lang="sr-Cyrl-RS" sz="2800" dirty="0"/>
            </a:br>
            <a:r>
              <a:rPr lang="sr-Cyrl-RS" sz="2800" dirty="0" smtClean="0"/>
              <a:t>- Сестре </a:t>
            </a:r>
            <a:r>
              <a:rPr lang="sr-Cyrl-RS" sz="2800" dirty="0"/>
              <a:t>су поручиле Христу да </a:t>
            </a:r>
            <a:r>
              <a:rPr lang="sr-Cyrl-RS" sz="2800" dirty="0" smtClean="0"/>
              <a:t>дође</a:t>
            </a:r>
            <a:r>
              <a:rPr lang="sr-Latn-RS" sz="2800" dirty="0" smtClean="0"/>
              <a:t> </a:t>
            </a:r>
            <a:r>
              <a:rPr lang="sr-Cyrl-RS" sz="2800" dirty="0"/>
              <a:t>а </a:t>
            </a:r>
            <a:r>
              <a:rPr lang="sr-Cyrl-RS" sz="2800" dirty="0" smtClean="0"/>
              <a:t>Он </a:t>
            </a:r>
            <a:r>
              <a:rPr lang="sr-Cyrl-RS" sz="2800" dirty="0"/>
              <a:t>када је чуо </a:t>
            </a:r>
            <a:r>
              <a:rPr lang="sr-Cyrl-RS" sz="2800" dirty="0" smtClean="0"/>
              <a:t/>
            </a:r>
            <a:br>
              <a:rPr lang="sr-Cyrl-RS" sz="2800" dirty="0" smtClean="0"/>
            </a:br>
            <a:r>
              <a:rPr lang="sr-Cyrl-RS" sz="2800" dirty="0" smtClean="0"/>
              <a:t>  вијест </a:t>
            </a:r>
            <a:r>
              <a:rPr lang="sr-Cyrl-RS" sz="2800" dirty="0"/>
              <a:t>рекао је својим ученицима да ова Лазарева болест </a:t>
            </a:r>
            <a:r>
              <a:rPr lang="sr-Cyrl-RS" sz="2800" dirty="0" smtClean="0"/>
              <a:t/>
            </a:r>
            <a:br>
              <a:rPr lang="sr-Cyrl-RS" sz="2800" dirty="0" smtClean="0"/>
            </a:br>
            <a:r>
              <a:rPr lang="sr-Cyrl-RS" sz="2800" dirty="0" smtClean="0"/>
              <a:t>  није </a:t>
            </a:r>
            <a:r>
              <a:rPr lang="sr-Cyrl-RS" sz="2800" dirty="0"/>
              <a:t>на смрт</a:t>
            </a:r>
            <a:r>
              <a:rPr lang="sr-Latn-RS" sz="2800" dirty="0"/>
              <a:t>,</a:t>
            </a:r>
            <a:r>
              <a:rPr lang="sr-Cyrl-RS" sz="2800" dirty="0"/>
              <a:t> него на славу </a:t>
            </a:r>
            <a:r>
              <a:rPr lang="sr-Cyrl-RS" sz="2800" dirty="0" smtClean="0"/>
              <a:t>Божју. </a:t>
            </a:r>
            <a:r>
              <a:rPr lang="sr-Cyrl-RS" sz="2800" dirty="0"/>
              <a:t/>
            </a:r>
            <a:br>
              <a:rPr lang="sr-Cyrl-RS" sz="2800" dirty="0"/>
            </a:br>
            <a:r>
              <a:rPr lang="sr-Cyrl-RS" sz="2800" dirty="0" smtClean="0"/>
              <a:t>- Када </a:t>
            </a:r>
            <a:r>
              <a:rPr lang="sr-Cyrl-RS" sz="2800" dirty="0"/>
              <a:t>је Спаситељ </a:t>
            </a:r>
            <a:r>
              <a:rPr lang="sr-Cyrl-RS" sz="2800" dirty="0" smtClean="0"/>
              <a:t>стигао, </a:t>
            </a:r>
            <a:r>
              <a:rPr lang="sr-Cyrl-RS" sz="2800" dirty="0"/>
              <a:t>Лазар је већ </a:t>
            </a:r>
            <a:r>
              <a:rPr lang="sr-Cyrl-RS" sz="2800" dirty="0" smtClean="0"/>
              <a:t>четири </a:t>
            </a:r>
            <a:r>
              <a:rPr lang="sr-Cyrl-RS" sz="2800" dirty="0"/>
              <a:t>дана био </a:t>
            </a:r>
            <a:r>
              <a:rPr lang="sr-Cyrl-RS" sz="2800" dirty="0" smtClean="0"/>
              <a:t/>
            </a:r>
            <a:br>
              <a:rPr lang="sr-Cyrl-RS" sz="2800" dirty="0" smtClean="0"/>
            </a:br>
            <a:r>
              <a:rPr lang="sr-Cyrl-RS" sz="2800" dirty="0" smtClean="0"/>
              <a:t>  мртав </a:t>
            </a:r>
            <a:r>
              <a:rPr lang="sr-Cyrl-RS" sz="2800" dirty="0"/>
              <a:t>и </a:t>
            </a:r>
            <a:r>
              <a:rPr lang="sr-Cyrl-RS" sz="2800" dirty="0" smtClean="0"/>
              <a:t>сахрањен. </a:t>
            </a:r>
            <a:r>
              <a:rPr lang="sr-Cyrl-RS" sz="2800" dirty="0"/>
              <a:t/>
            </a:r>
            <a:br>
              <a:rPr lang="sr-Cyrl-RS" sz="2800" dirty="0"/>
            </a:br>
            <a:r>
              <a:rPr lang="sr-Cyrl-RS" sz="2800" dirty="0" smtClean="0"/>
              <a:t>- Христос </a:t>
            </a:r>
            <a:r>
              <a:rPr lang="sr-Cyrl-RS" sz="2800" dirty="0"/>
              <a:t>је дошао до Лазаревог гроба и заповиједио да се </a:t>
            </a:r>
            <a:r>
              <a:rPr lang="sr-Cyrl-RS" sz="2800" dirty="0" smtClean="0"/>
              <a:t/>
            </a:r>
            <a:br>
              <a:rPr lang="sr-Cyrl-RS" sz="2800" dirty="0" smtClean="0"/>
            </a:br>
            <a:r>
              <a:rPr lang="sr-Cyrl-RS" sz="2800" dirty="0" smtClean="0"/>
              <a:t>  склони </a:t>
            </a:r>
            <a:r>
              <a:rPr lang="sr-Cyrl-RS" sz="2800" dirty="0"/>
              <a:t>камен са </a:t>
            </a:r>
            <a:r>
              <a:rPr lang="sr-Cyrl-RS" sz="2800" dirty="0" smtClean="0"/>
              <a:t>гроба а </a:t>
            </a:r>
            <a:r>
              <a:rPr lang="sr-Cyrl-RS" sz="2800" dirty="0"/>
              <a:t>затим је рекао Лазару да </a:t>
            </a:r>
            <a:r>
              <a:rPr lang="sr-Cyrl-RS" sz="2800" dirty="0" smtClean="0"/>
              <a:t>устане. </a:t>
            </a:r>
            <a:r>
              <a:rPr lang="sr-Cyrl-RS" sz="2800" dirty="0"/>
              <a:t/>
            </a:r>
            <a:br>
              <a:rPr lang="sr-Cyrl-RS" sz="2800" dirty="0"/>
            </a:br>
            <a:r>
              <a:rPr lang="sr-Cyrl-RS" sz="2800" dirty="0" smtClean="0"/>
              <a:t>- Многи </a:t>
            </a:r>
            <a:r>
              <a:rPr lang="sr-Cyrl-RS" sz="2800" dirty="0"/>
              <a:t>који су видјели ово чудо повјеровали су у Њ</a:t>
            </a:r>
            <a:r>
              <a:rPr lang="sr-Cyrl-RS" sz="2800" dirty="0" smtClean="0"/>
              <a:t>ега.  </a:t>
            </a:r>
            <a:endParaRPr lang="sr-Latn-RS" sz="2800" dirty="0"/>
          </a:p>
        </p:txBody>
      </p:sp>
      <p:pic>
        <p:nvPicPr>
          <p:cNvPr id="4" name="Slika 3">
            <a:extLst>
              <a:ext uri="{FF2B5EF4-FFF2-40B4-BE49-F238E27FC236}">
                <a16:creationId xmlns="" xmlns:a16="http://schemas.microsoft.com/office/drawing/2014/main" id="{125F5E23-F8D7-4F19-8D75-D3AB331AEA4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51015" y="1275845"/>
            <a:ext cx="3399182" cy="45123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8322562"/>
      </p:ext>
    </p:extLst>
  </p:cSld>
  <p:clrMapOvr>
    <a:masterClrMapping/>
  </p:clrMapOvr>
</p:sld>
</file>

<file path=ppt/theme/theme1.xml><?xml version="1.0" encoding="utf-8"?>
<a:theme xmlns:a="http://schemas.openxmlformats.org/drawingml/2006/main" name="Dubina">
  <a:themeElements>
    <a:clrScheme name="Dubina">
      <a:dk1>
        <a:sysClr val="windowText" lastClr="000000"/>
      </a:dk1>
      <a:lt1>
        <a:sysClr val="window" lastClr="FFFFFF"/>
      </a:lt1>
      <a:dk2>
        <a:srgbClr val="455F51"/>
      </a:dk2>
      <a:lt2>
        <a:srgbClr val="94D7E4"/>
      </a:lt2>
      <a:accent1>
        <a:srgbClr val="41AEBD"/>
      </a:accent1>
      <a:accent2>
        <a:srgbClr val="97E9D5"/>
      </a:accent2>
      <a:accent3>
        <a:srgbClr val="A2CF49"/>
      </a:accent3>
      <a:accent4>
        <a:srgbClr val="608F3D"/>
      </a:accent4>
      <a:accent5>
        <a:srgbClr val="F4DE3A"/>
      </a:accent5>
      <a:accent6>
        <a:srgbClr val="FCB11C"/>
      </a:accent6>
      <a:hlink>
        <a:srgbClr val="FBCA98"/>
      </a:hlink>
      <a:folHlink>
        <a:srgbClr val="D3B86D"/>
      </a:folHlink>
    </a:clrScheme>
    <a:fontScheme name="Dubina">
      <a:majorFont>
        <a:latin typeface="Corbel" panose="020B0503020204020204"/>
        <a:ea typeface=""/>
        <a:cs typeface=""/>
        <a:font script="Jpan" typeface="メイリオ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メイリオ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ubin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epth" id="{7BEAFC2A-325C-49C4-AC08-2B765DA903F9}" vid="{1735E755-43E6-43AA-ABA2-C989ECC79AF5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TM04033923[[fn=Dubina]]</Template>
  <TotalTime>104</TotalTime>
  <Words>71</Words>
  <Application>Microsoft Office PowerPoint</Application>
  <PresentationFormat>Widescreen</PresentationFormat>
  <Paragraphs>8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0" baseType="lpstr">
      <vt:lpstr>Arial</vt:lpstr>
      <vt:lpstr>Corbel</vt:lpstr>
      <vt:lpstr>Dubina</vt:lpstr>
      <vt:lpstr>ХРИСТОВ МЕСИЈАНСКИ РАД утврђивање и понављање наставна тема број 3</vt:lpstr>
      <vt:lpstr>- Христос је имао 12 ученика који су названи АПОСТОЛИ. - Апостоле је Христос позвао да заједно са њим јављају људима божанску    радосну вијест.</vt:lpstr>
      <vt:lpstr>- Господ наш Исус Христос чинио је многа чуда. - Прво чудо учинио је на свадби у Кани Галилејској, када је претворио     воду у вино.  - Господ Исус Христос такође је васкрсао и Јаирову кћер, која је била    тешко болесна и од те тешке болести умрла. </vt:lpstr>
      <vt:lpstr>- Господ Исус Христос је много је волио дјецу и говорио је да је таквих Царство     Божје. - Исус Христос је често своју спасоносну науку говорио кроз поучне приче. - Господ нам је испричао причу о милостивом Самарјанину и показао да увијек    треба бити милостив.  - Кроз причу о милостивом оцу нам је Господ показао колика је љубав родитеља    према дјеци.  - Господ нам је испричао и причу о богаташу и Лазару, кроз коју нам говори да    никада не требамо бити себични као што је био богаташ. </vt:lpstr>
      <vt:lpstr>- Господ Исус Христос је непрестано поучавао     народ.  - Учио их је о великој божанској љубави према    човјеку.  - Спаситељ се једном приликом, недалеко од    Јерусалима, обратио народу и изговорио    блаженства.  - Христова Бесједа на гори у себи садржи    основне божанске поуке. - Спаситељ нас позива како се стално треба да    трудимо да би имали љубави у себи. </vt:lpstr>
      <vt:lpstr>- Једног дана је Спаситељ повео тројицу    ученика, Петра , Јакова и Јована, на гору Тавор    да се заједно помоле Богу.  - У тренутку њихове молитве, Христос  се    преобразио и засијао као Сунце а одјећа је   постала бијела као свјетлост.  - Поред Господа су се појавили Мојсије и Илија.  - Тада се чуo глас из облака који говори: „Ово је    Син мој љубљени, Који је по Mојој вољи. Њему    будите послушни ! ’’</vt:lpstr>
      <vt:lpstr>- Лазар и његове сестре Марта и Марија су били су велики      пријатељи Господа Исуса Христа.  - Изненада се Лазар разболио.  - Сестре су поручиле Христу да дође а Он када је чуо    вијест рекао је својим ученицима да ова Лазарева болест    није на смрт, него на славу Божју.  - Када је Спаситељ стигао, Лазар је већ четири дана био    мртав и сахрањен.  - Христос је дошао до Лазаревог гроба и заповиједио да се    склони камен са гроба а затим је рекао Лазару да устане.  - Многи који су видјели ово чудо повјеровали су у Њега. 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ХРИСТОВ МЕСИЈАНСКИ РАД</dc:title>
  <dc:creator>Lazar Jokic</dc:creator>
  <cp:lastModifiedBy>39. Slavoljub Lukic</cp:lastModifiedBy>
  <cp:revision>15</cp:revision>
  <dcterms:created xsi:type="dcterms:W3CDTF">2021-02-26T06:36:55Z</dcterms:created>
  <dcterms:modified xsi:type="dcterms:W3CDTF">2021-03-10T08:03:53Z</dcterms:modified>
</cp:coreProperties>
</file>