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5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1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2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333DB-DC6D-477E-8425-8279EED9A7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39AF-C15F-4450-964D-C3007FABC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1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5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8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376" y="-69670"/>
            <a:ext cx="12209416" cy="69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1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4"/>
            <a:ext cx="10515600" cy="11321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ЧЕМ ИНТЕРЕСУЮТСЯ СОВРЕМЕННЫЕ РОССИЙСКИЕ ПОДРОСТКИ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6618"/>
            <a:ext cx="12191999" cy="56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9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0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2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1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956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Отдых на даче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5394"/>
            <a:ext cx="12192000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7141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Нельзя сидеть за компьютером!!! ВнИмАнИе!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714104"/>
            <a:ext cx="12244251" cy="60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628"/>
            <a:ext cx="12191999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7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955" y="0"/>
            <a:ext cx="10515600" cy="1114696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Имя существительное в русском языке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2149"/>
            <a:ext cx="10515600" cy="5314814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существительные женского рода, которые оканчиваются на –ИЯ: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фамилия,Россия ,Сербия .....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589"/>
            <a:ext cx="12192000" cy="52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04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говорят русские когда выражают согласие/несогласие/колебание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669" y="1210491"/>
            <a:ext cx="12183292" cy="54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5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8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89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"/>
            <a:ext cx="12043954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6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Императив може исказивати инфинитивом (што је код нас технички могуће, а практично се не користи): Сесть! Седни! Седните! Такође, облик множине прошлог времена употребљава се у разговорном облику само код неких глагола: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Пошли! (пођимо - пјешке)</a:t>
            </a:r>
          </a:p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Поехали! (пођимо- неким превозним средсвом).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Имератив неких глагола несвршеног вида употребљава се и за исказивање учтиве молбе (код нас за то служи императив глагола свршеног вида):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Заходите к нам ! (свратите код нас)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Проходите в комнату (уђите у собу)</a:t>
            </a:r>
          </a:p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Садитесь (сједите).</a:t>
            </a:r>
          </a:p>
          <a:p>
            <a:endParaRPr lang="ru-RU" dirty="0" smtClean="0"/>
          </a:p>
          <a:p>
            <a:r>
              <a:rPr lang="ru-RU" u="sng" dirty="0" smtClean="0">
                <a:solidFill>
                  <a:schemeClr val="tx2"/>
                </a:solidFill>
              </a:rPr>
              <a:t>Већу категоричност исказују облици императива свршених глагола:</a:t>
            </a:r>
          </a:p>
          <a:p>
            <a:r>
              <a:rPr lang="ru-RU" u="sng" dirty="0" smtClean="0">
                <a:solidFill>
                  <a:schemeClr val="tx2"/>
                </a:solidFill>
              </a:rPr>
              <a:t>Зайдите!</a:t>
            </a:r>
          </a:p>
          <a:p>
            <a:r>
              <a:rPr lang="ru-RU" u="sng" dirty="0" smtClean="0">
                <a:solidFill>
                  <a:schemeClr val="tx2"/>
                </a:solidFill>
              </a:rPr>
              <a:t>Пройдите!</a:t>
            </a:r>
          </a:p>
          <a:p>
            <a:r>
              <a:rPr lang="ru-RU" u="sng" dirty="0" smtClean="0">
                <a:solidFill>
                  <a:schemeClr val="tx2"/>
                </a:solidFill>
              </a:rPr>
              <a:t>Сядьте!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25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150</Words>
  <Application>Microsoft Office PowerPoint</Application>
  <PresentationFormat>Widescreen</PresentationFormat>
  <Paragraphs>20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Имя существительное в русском языке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ЧЕМ ИНТЕРЕСУЮТСЯ СОВРЕМЕННЫЕ РОССИЙСКИЕ ПОДРОСТКИ</vt:lpstr>
      <vt:lpstr>PowerPoint Presentation</vt:lpstr>
      <vt:lpstr>PowerPoint Presentation</vt:lpstr>
      <vt:lpstr>PowerPoint Presentation</vt:lpstr>
      <vt:lpstr>PowerPoint Presentation</vt:lpstr>
      <vt:lpstr>                            Отдых на даче</vt:lpstr>
      <vt:lpstr>Нельзя сидеть за компьютером!!! ВнИмАнИе!</vt:lpstr>
      <vt:lpstr>PowerPoint Presentation</vt:lpstr>
      <vt:lpstr>Так говорят русские когда выражают согласие/несогласие/колебание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3</cp:revision>
  <dcterms:created xsi:type="dcterms:W3CDTF">2021-03-07T22:16:21Z</dcterms:created>
  <dcterms:modified xsi:type="dcterms:W3CDTF">2021-03-15T08:39:55Z</dcterms:modified>
</cp:coreProperties>
</file>