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17"/>
  </p:notesMasterIdLst>
  <p:sldIdLst>
    <p:sldId id="1864" r:id="rId5"/>
    <p:sldId id="1848" r:id="rId6"/>
    <p:sldId id="1865" r:id="rId7"/>
    <p:sldId id="1866" r:id="rId8"/>
    <p:sldId id="1867" r:id="rId9"/>
    <p:sldId id="1868" r:id="rId10"/>
    <p:sldId id="1869" r:id="rId11"/>
    <p:sldId id="1870" r:id="rId12"/>
    <p:sldId id="1872" r:id="rId13"/>
    <p:sldId id="1871" r:id="rId14"/>
    <p:sldId id="1873" r:id="rId15"/>
    <p:sldId id="1874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6DC"/>
    <a:srgbClr val="ECE0D4"/>
    <a:srgbClr val="D1B497"/>
    <a:srgbClr val="E3D1BF"/>
    <a:srgbClr val="AA673C"/>
    <a:srgbClr val="6A6967"/>
    <a:srgbClr val="C19C84"/>
    <a:srgbClr val="F8EBE0"/>
    <a:srgbClr val="FF2625"/>
    <a:srgbClr val="007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480"/>
        <p:guide pos="7200"/>
        <p:guide pos="4368"/>
      </p:guideLst>
    </p:cSldViewPr>
  </p:slideViewPr>
  <p:outlineViewPr>
    <p:cViewPr>
      <p:scale>
        <a:sx n="33" d="100"/>
        <a:sy n="33" d="100"/>
      </p:scale>
      <p:origin x="0" y="-179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BE71CC11-86B8-4E47-AB1C-601A43F54914}"/>
    <pc:docChg chg="custSel modSld">
      <pc:chgData name="Danijela Lolic" userId="67d28de278fda3f0" providerId="LiveId" clId="{BE71CC11-86B8-4E47-AB1C-601A43F54914}" dt="2021-03-02T22:18:08.924" v="133" actId="14100"/>
      <pc:docMkLst>
        <pc:docMk/>
      </pc:docMkLst>
      <pc:sldChg chg="addSp delSp modSp mod">
        <pc:chgData name="Danijela Lolic" userId="67d28de278fda3f0" providerId="LiveId" clId="{BE71CC11-86B8-4E47-AB1C-601A43F54914}" dt="2021-03-02T22:18:08.924" v="133" actId="14100"/>
        <pc:sldMkLst>
          <pc:docMk/>
          <pc:sldMk cId="3842894348" sldId="1874"/>
        </pc:sldMkLst>
        <pc:spChg chg="mod">
          <ac:chgData name="Danijela Lolic" userId="67d28de278fda3f0" providerId="LiveId" clId="{BE71CC11-86B8-4E47-AB1C-601A43F54914}" dt="2021-03-02T22:13:03.773" v="99" actId="14100"/>
          <ac:spMkLst>
            <pc:docMk/>
            <pc:sldMk cId="3842894348" sldId="1874"/>
            <ac:spMk id="2" creationId="{5FF1ECAB-A72B-4E45-8DEA-D45860996825}"/>
          </ac:spMkLst>
        </pc:spChg>
        <pc:picChg chg="add mod">
          <ac:chgData name="Danijela Lolic" userId="67d28de278fda3f0" providerId="LiveId" clId="{BE71CC11-86B8-4E47-AB1C-601A43F54914}" dt="2021-03-02T22:18:05.489" v="132" actId="14100"/>
          <ac:picMkLst>
            <pc:docMk/>
            <pc:sldMk cId="3842894348" sldId="1874"/>
            <ac:picMk id="3" creationId="{74BFBF6F-D596-4305-ACB8-81234E53FDA6}"/>
          </ac:picMkLst>
        </pc:picChg>
        <pc:picChg chg="add del">
          <ac:chgData name="Danijela Lolic" userId="67d28de278fda3f0" providerId="LiveId" clId="{BE71CC11-86B8-4E47-AB1C-601A43F54914}" dt="2021-03-02T22:16:12.740" v="106" actId="478"/>
          <ac:picMkLst>
            <pc:docMk/>
            <pc:sldMk cId="3842894348" sldId="1874"/>
            <ac:picMk id="4" creationId="{E3CBE83D-914D-488C-A367-550C56B1DA82}"/>
          </ac:picMkLst>
        </pc:picChg>
        <pc:picChg chg="add mod">
          <ac:chgData name="Danijela Lolic" userId="67d28de278fda3f0" providerId="LiveId" clId="{BE71CC11-86B8-4E47-AB1C-601A43F54914}" dt="2021-03-02T22:18:08.924" v="133" actId="14100"/>
          <ac:picMkLst>
            <pc:docMk/>
            <pc:sldMk cId="3842894348" sldId="1874"/>
            <ac:picMk id="5" creationId="{565FC2F8-ED6C-44F9-AE14-6214691791C0}"/>
          </ac:picMkLst>
        </pc:picChg>
        <pc:picChg chg="add mod">
          <ac:chgData name="Danijela Lolic" userId="67d28de278fda3f0" providerId="LiveId" clId="{BE71CC11-86B8-4E47-AB1C-601A43F54914}" dt="2021-03-02T22:17:56.309" v="129" actId="1076"/>
          <ac:picMkLst>
            <pc:docMk/>
            <pc:sldMk cId="3842894348" sldId="1874"/>
            <ac:picMk id="6" creationId="{79306C7E-FD17-46AB-8125-C02F12AAF39C}"/>
          </ac:picMkLst>
        </pc:picChg>
      </pc:sldChg>
    </pc:docChg>
  </pc:docChgLst>
  <pc:docChgLst>
    <pc:chgData name="Danijela Lolic" userId="67d28de278fda3f0" providerId="LiveId" clId="{2D59B2CB-3F5C-447A-8F0B-4A982D48220C}"/>
    <pc:docChg chg="undo custSel addSld delSld modSld modMainMaster">
      <pc:chgData name="Danijela Lolic" userId="67d28de278fda3f0" providerId="LiveId" clId="{2D59B2CB-3F5C-447A-8F0B-4A982D48220C}" dt="2021-03-02T18:46:00.885" v="4985" actId="1076"/>
      <pc:docMkLst>
        <pc:docMk/>
      </pc:docMkLst>
      <pc:sldChg chg="addSp modSp del mod">
        <pc:chgData name="Danijela Lolic" userId="67d28de278fda3f0" providerId="LiveId" clId="{2D59B2CB-3F5C-447A-8F0B-4A982D48220C}" dt="2021-03-01T20:39:45.001" v="333" actId="47"/>
        <pc:sldMkLst>
          <pc:docMk/>
          <pc:sldMk cId="803542810" sldId="1845"/>
        </pc:sldMkLst>
        <pc:picChg chg="add mod">
          <ac:chgData name="Danijela Lolic" userId="67d28de278fda3f0" providerId="LiveId" clId="{2D59B2CB-3F5C-447A-8F0B-4A982D48220C}" dt="2021-03-01T20:31:55.593" v="1" actId="1076"/>
          <ac:picMkLst>
            <pc:docMk/>
            <pc:sldMk cId="803542810" sldId="1845"/>
            <ac:picMk id="9" creationId="{1F2383B2-EB42-4B82-8AD0-1AB9FC49836D}"/>
          </ac:picMkLst>
        </pc:picChg>
      </pc:sldChg>
      <pc:sldChg chg="addSp modSp del mod">
        <pc:chgData name="Danijela Lolic" userId="67d28de278fda3f0" providerId="LiveId" clId="{2D59B2CB-3F5C-447A-8F0B-4A982D48220C}" dt="2021-03-01T20:39:43.263" v="332" actId="47"/>
        <pc:sldMkLst>
          <pc:docMk/>
          <pc:sldMk cId="461669259" sldId="1846"/>
        </pc:sldMkLst>
        <pc:picChg chg="add mod">
          <ac:chgData name="Danijela Lolic" userId="67d28de278fda3f0" providerId="LiveId" clId="{2D59B2CB-3F5C-447A-8F0B-4A982D48220C}" dt="2021-03-01T20:33:12.575" v="12" actId="1076"/>
          <ac:picMkLst>
            <pc:docMk/>
            <pc:sldMk cId="461669259" sldId="1846"/>
            <ac:picMk id="5" creationId="{45BCDB27-9FF5-4E8D-A34D-78CC3B855EE3}"/>
          </ac:picMkLst>
        </pc:picChg>
      </pc:sldChg>
      <pc:sldChg chg="addSp delSp modSp mod setBg">
        <pc:chgData name="Danijela Lolic" userId="67d28de278fda3f0" providerId="LiveId" clId="{2D59B2CB-3F5C-447A-8F0B-4A982D48220C}" dt="2021-03-02T18:44:57.652" v="4979" actId="113"/>
        <pc:sldMkLst>
          <pc:docMk/>
          <pc:sldMk cId="2957678139" sldId="1848"/>
        </pc:sldMkLst>
        <pc:spChg chg="add del mod">
          <ac:chgData name="Danijela Lolic" userId="67d28de278fda3f0" providerId="LiveId" clId="{2D59B2CB-3F5C-447A-8F0B-4A982D48220C}" dt="2021-03-01T20:32:01.566" v="3" actId="478"/>
          <ac:spMkLst>
            <pc:docMk/>
            <pc:sldMk cId="2957678139" sldId="1848"/>
            <ac:spMk id="3" creationId="{405851E9-E1C8-47FC-8A3C-4EA81437A0E7}"/>
          </ac:spMkLst>
        </pc:spChg>
        <pc:spChg chg="del">
          <ac:chgData name="Danijela Lolic" userId="67d28de278fda3f0" providerId="LiveId" clId="{2D59B2CB-3F5C-447A-8F0B-4A982D48220C}" dt="2021-03-01T20:32:00.103" v="2" actId="478"/>
          <ac:spMkLst>
            <pc:docMk/>
            <pc:sldMk cId="2957678139" sldId="1848"/>
            <ac:spMk id="4" creationId="{048FBE6B-DC67-4E64-80F4-CADE978D2FE3}"/>
          </ac:spMkLst>
        </pc:spChg>
        <pc:spChg chg="add del mod">
          <ac:chgData name="Danijela Lolic" userId="67d28de278fda3f0" providerId="LiveId" clId="{2D59B2CB-3F5C-447A-8F0B-4A982D48220C}" dt="2021-03-01T20:33:51.008" v="20" actId="478"/>
          <ac:spMkLst>
            <pc:docMk/>
            <pc:sldMk cId="2957678139" sldId="1848"/>
            <ac:spMk id="9" creationId="{78030ED9-AEF9-4404-8FC9-CCB588D4BF09}"/>
          </ac:spMkLst>
        </pc:spChg>
        <pc:spChg chg="del">
          <ac:chgData name="Danijela Lolic" userId="67d28de278fda3f0" providerId="LiveId" clId="{2D59B2CB-3F5C-447A-8F0B-4A982D48220C}" dt="2021-03-01T20:32:03.880" v="4" actId="478"/>
          <ac:spMkLst>
            <pc:docMk/>
            <pc:sldMk cId="2957678139" sldId="1848"/>
            <ac:spMk id="10" creationId="{3E90A16C-1235-4DE1-9AE7-2F7599C83F90}"/>
          </ac:spMkLst>
        </pc:spChg>
        <pc:spChg chg="add del mod">
          <ac:chgData name="Danijela Lolic" userId="67d28de278fda3f0" providerId="LiveId" clId="{2D59B2CB-3F5C-447A-8F0B-4A982D48220C}" dt="2021-03-01T20:33:54.420" v="21" actId="478"/>
          <ac:spMkLst>
            <pc:docMk/>
            <pc:sldMk cId="2957678139" sldId="1848"/>
            <ac:spMk id="11" creationId="{717DB238-EABE-40BB-A847-E208704A07C1}"/>
          </ac:spMkLst>
        </pc:spChg>
        <pc:spChg chg="add mod">
          <ac:chgData name="Danijela Lolic" userId="67d28de278fda3f0" providerId="LiveId" clId="{2D59B2CB-3F5C-447A-8F0B-4A982D48220C}" dt="2021-03-01T20:34:09.514" v="23" actId="1076"/>
          <ac:spMkLst>
            <pc:docMk/>
            <pc:sldMk cId="2957678139" sldId="1848"/>
            <ac:spMk id="12" creationId="{B3822A10-9581-4FD7-AB74-0C76EFC4FC25}"/>
          </ac:spMkLst>
        </pc:spChg>
        <pc:spChg chg="add del mod">
          <ac:chgData name="Danijela Lolic" userId="67d28de278fda3f0" providerId="LiveId" clId="{2D59B2CB-3F5C-447A-8F0B-4A982D48220C}" dt="2021-03-01T20:35:19.883" v="37" actId="478"/>
          <ac:spMkLst>
            <pc:docMk/>
            <pc:sldMk cId="2957678139" sldId="1848"/>
            <ac:spMk id="14" creationId="{CF21AB3F-6711-4F25-B97C-AD1CB050AEAE}"/>
          </ac:spMkLst>
        </pc:spChg>
        <pc:spChg chg="add mod">
          <ac:chgData name="Danijela Lolic" userId="67d28de278fda3f0" providerId="LiveId" clId="{2D59B2CB-3F5C-447A-8F0B-4A982D48220C}" dt="2021-03-02T18:44:57.652" v="4979" actId="113"/>
          <ac:spMkLst>
            <pc:docMk/>
            <pc:sldMk cId="2957678139" sldId="1848"/>
            <ac:spMk id="16" creationId="{F71396D1-994C-4C25-95C8-6BB75144D59D}"/>
          </ac:spMkLst>
        </pc:spChg>
        <pc:spChg chg="add del mod">
          <ac:chgData name="Danijela Lolic" userId="67d28de278fda3f0" providerId="LiveId" clId="{2D59B2CB-3F5C-447A-8F0B-4A982D48220C}" dt="2021-03-01T20:37:36.697" v="175" actId="478"/>
          <ac:spMkLst>
            <pc:docMk/>
            <pc:sldMk cId="2957678139" sldId="1848"/>
            <ac:spMk id="17" creationId="{C83706B2-DC0D-48FC-9F1B-305236D6898B}"/>
          </ac:spMkLst>
        </pc:spChg>
        <pc:spChg chg="add mod">
          <ac:chgData name="Danijela Lolic" userId="67d28de278fda3f0" providerId="LiveId" clId="{2D59B2CB-3F5C-447A-8F0B-4A982D48220C}" dt="2021-03-01T20:41:52.815" v="350" actId="1076"/>
          <ac:spMkLst>
            <pc:docMk/>
            <pc:sldMk cId="2957678139" sldId="1848"/>
            <ac:spMk id="18" creationId="{4094DC6E-DCE0-4E8D-A7A3-B884689C9627}"/>
          </ac:spMkLst>
        </pc:spChg>
        <pc:spChg chg="add mod">
          <ac:chgData name="Danijela Lolic" userId="67d28de278fda3f0" providerId="LiveId" clId="{2D59B2CB-3F5C-447A-8F0B-4A982D48220C}" dt="2021-03-01T20:42:51.292" v="425" actId="1076"/>
          <ac:spMkLst>
            <pc:docMk/>
            <pc:sldMk cId="2957678139" sldId="1848"/>
            <ac:spMk id="19" creationId="{46DDD620-F56E-4BD0-B16F-F89EB56F69A9}"/>
          </ac:spMkLst>
        </pc:spChg>
        <pc:graphicFrameChg chg="del modGraphic">
          <ac:chgData name="Danijela Lolic" userId="67d28de278fda3f0" providerId="LiveId" clId="{2D59B2CB-3F5C-447A-8F0B-4A982D48220C}" dt="2021-03-01T20:32:09.466" v="6" actId="478"/>
          <ac:graphicFrameMkLst>
            <pc:docMk/>
            <pc:sldMk cId="2957678139" sldId="1848"/>
            <ac:graphicFrameMk id="7" creationId="{AD3D3348-39B0-440D-88BE-1A8FA9891931}"/>
          </ac:graphicFrameMkLst>
        </pc:graphicFrameChg>
        <pc:picChg chg="add mod">
          <ac:chgData name="Danijela Lolic" userId="67d28de278fda3f0" providerId="LiveId" clId="{2D59B2CB-3F5C-447A-8F0B-4A982D48220C}" dt="2021-03-01T20:34:13.754" v="25" actId="1076"/>
          <ac:picMkLst>
            <pc:docMk/>
            <pc:sldMk cId="2957678139" sldId="1848"/>
            <ac:picMk id="6" creationId="{C97B6B49-8C06-4DF3-BDE1-B2864FCBFBBA}"/>
          </ac:picMkLst>
        </pc:picChg>
        <pc:picChg chg="add mod">
          <ac:chgData name="Danijela Lolic" userId="67d28de278fda3f0" providerId="LiveId" clId="{2D59B2CB-3F5C-447A-8F0B-4A982D48220C}" dt="2021-03-01T20:34:35.449" v="30" actId="1076"/>
          <ac:picMkLst>
            <pc:docMk/>
            <pc:sldMk cId="2957678139" sldId="1848"/>
            <ac:picMk id="13" creationId="{93B6A6D9-6819-4CFF-A27B-3725F35E2CB6}"/>
          </ac:picMkLst>
        </pc:picChg>
      </pc:sldChg>
      <pc:sldChg chg="del">
        <pc:chgData name="Danijela Lolic" userId="67d28de278fda3f0" providerId="LiveId" clId="{2D59B2CB-3F5C-447A-8F0B-4A982D48220C}" dt="2021-03-01T20:39:58.954" v="336" actId="47"/>
        <pc:sldMkLst>
          <pc:docMk/>
          <pc:sldMk cId="394783395" sldId="1849"/>
        </pc:sldMkLst>
      </pc:sldChg>
      <pc:sldChg chg="del">
        <pc:chgData name="Danijela Lolic" userId="67d28de278fda3f0" providerId="LiveId" clId="{2D59B2CB-3F5C-447A-8F0B-4A982D48220C}" dt="2021-03-01T20:40:01.919" v="338" actId="47"/>
        <pc:sldMkLst>
          <pc:docMk/>
          <pc:sldMk cId="0" sldId="1852"/>
        </pc:sldMkLst>
      </pc:sldChg>
      <pc:sldChg chg="del">
        <pc:chgData name="Danijela Lolic" userId="67d28de278fda3f0" providerId="LiveId" clId="{2D59B2CB-3F5C-447A-8F0B-4A982D48220C}" dt="2021-03-01T20:40:04.442" v="340" actId="47"/>
        <pc:sldMkLst>
          <pc:docMk/>
          <pc:sldMk cId="4244761525" sldId="1858"/>
        </pc:sldMkLst>
      </pc:sldChg>
      <pc:sldChg chg="del">
        <pc:chgData name="Danijela Lolic" userId="67d28de278fda3f0" providerId="LiveId" clId="{2D59B2CB-3F5C-447A-8F0B-4A982D48220C}" dt="2021-03-01T20:40:05.649" v="341" actId="47"/>
        <pc:sldMkLst>
          <pc:docMk/>
          <pc:sldMk cId="576716121" sldId="1859"/>
        </pc:sldMkLst>
      </pc:sldChg>
      <pc:sldChg chg="del">
        <pc:chgData name="Danijela Lolic" userId="67d28de278fda3f0" providerId="LiveId" clId="{2D59B2CB-3F5C-447A-8F0B-4A982D48220C}" dt="2021-03-01T20:40:06.920" v="342" actId="47"/>
        <pc:sldMkLst>
          <pc:docMk/>
          <pc:sldMk cId="3992488130" sldId="1860"/>
        </pc:sldMkLst>
      </pc:sldChg>
      <pc:sldChg chg="del">
        <pc:chgData name="Danijela Lolic" userId="67d28de278fda3f0" providerId="LiveId" clId="{2D59B2CB-3F5C-447A-8F0B-4A982D48220C}" dt="2021-03-01T20:40:03.208" v="339" actId="47"/>
        <pc:sldMkLst>
          <pc:docMk/>
          <pc:sldMk cId="846236848" sldId="1862"/>
        </pc:sldMkLst>
      </pc:sldChg>
      <pc:sldChg chg="setBg">
        <pc:chgData name="Danijela Lolic" userId="67d28de278fda3f0" providerId="LiveId" clId="{2D59B2CB-3F5C-447A-8F0B-4A982D48220C}" dt="2021-03-01T20:40:58.476" v="347"/>
        <pc:sldMkLst>
          <pc:docMk/>
          <pc:sldMk cId="1543265293" sldId="1864"/>
        </pc:sldMkLst>
      </pc:sldChg>
      <pc:sldChg chg="addSp delSp modSp new mod modTransition setBg modAnim">
        <pc:chgData name="Danijela Lolic" userId="67d28de278fda3f0" providerId="LiveId" clId="{2D59B2CB-3F5C-447A-8F0B-4A982D48220C}" dt="2021-03-02T17:31:03.349" v="2690"/>
        <pc:sldMkLst>
          <pc:docMk/>
          <pc:sldMk cId="4075536381" sldId="1865"/>
        </pc:sldMkLst>
        <pc:spChg chg="add mod">
          <ac:chgData name="Danijela Lolic" userId="67d28de278fda3f0" providerId="LiveId" clId="{2D59B2CB-3F5C-447A-8F0B-4A982D48220C}" dt="2021-03-02T17:27:23.396" v="2596" actId="1076"/>
          <ac:spMkLst>
            <pc:docMk/>
            <pc:sldMk cId="4075536381" sldId="1865"/>
            <ac:spMk id="2" creationId="{AEDE6AFF-7690-4C70-BD7D-8980328F434C}"/>
          </ac:spMkLst>
        </pc:spChg>
        <pc:spChg chg="add mod">
          <ac:chgData name="Danijela Lolic" userId="67d28de278fda3f0" providerId="LiveId" clId="{2D59B2CB-3F5C-447A-8F0B-4A982D48220C}" dt="2021-03-01T20:57:47.471" v="1313" actId="1076"/>
          <ac:spMkLst>
            <pc:docMk/>
            <pc:sldMk cId="4075536381" sldId="1865"/>
            <ac:spMk id="4" creationId="{0D356951-2816-4AF4-B3EE-70488F27BA7C}"/>
          </ac:spMkLst>
        </pc:spChg>
        <pc:spChg chg="add mod">
          <ac:chgData name="Danijela Lolic" userId="67d28de278fda3f0" providerId="LiveId" clId="{2D59B2CB-3F5C-447A-8F0B-4A982D48220C}" dt="2021-03-01T20:52:08.268" v="952" actId="1076"/>
          <ac:spMkLst>
            <pc:docMk/>
            <pc:sldMk cId="4075536381" sldId="1865"/>
            <ac:spMk id="5" creationId="{DFFE0229-FA4B-46BA-97DB-73DFAD96C34D}"/>
          </ac:spMkLst>
        </pc:spChg>
        <pc:spChg chg="add mod">
          <ac:chgData name="Danijela Lolic" userId="67d28de278fda3f0" providerId="LiveId" clId="{2D59B2CB-3F5C-447A-8F0B-4A982D48220C}" dt="2021-03-01T20:57:40.723" v="1311" actId="1076"/>
          <ac:spMkLst>
            <pc:docMk/>
            <pc:sldMk cId="4075536381" sldId="1865"/>
            <ac:spMk id="6" creationId="{6E3D88B0-5327-4B81-B08D-9A6D40CE3EBA}"/>
          </ac:spMkLst>
        </pc:spChg>
        <pc:spChg chg="add mod">
          <ac:chgData name="Danijela Lolic" userId="67d28de278fda3f0" providerId="LiveId" clId="{2D59B2CB-3F5C-447A-8F0B-4A982D48220C}" dt="2021-03-02T17:28:20.809" v="2635" actId="1076"/>
          <ac:spMkLst>
            <pc:docMk/>
            <pc:sldMk cId="4075536381" sldId="1865"/>
            <ac:spMk id="7" creationId="{8E8B0269-4951-4320-880B-05AE0AEF8E5B}"/>
          </ac:spMkLst>
        </pc:spChg>
        <pc:spChg chg="add mod">
          <ac:chgData name="Danijela Lolic" userId="67d28de278fda3f0" providerId="LiveId" clId="{2D59B2CB-3F5C-447A-8F0B-4A982D48220C}" dt="2021-03-02T17:29:36.720" v="2656" actId="688"/>
          <ac:spMkLst>
            <pc:docMk/>
            <pc:sldMk cId="4075536381" sldId="1865"/>
            <ac:spMk id="8" creationId="{E1325783-C75D-4B46-A03C-88A79E67F8C9}"/>
          </ac:spMkLst>
        </pc:spChg>
        <pc:spChg chg="add mod">
          <ac:chgData name="Danijela Lolic" userId="67d28de278fda3f0" providerId="LiveId" clId="{2D59B2CB-3F5C-447A-8F0B-4A982D48220C}" dt="2021-03-02T17:30:20.692" v="2683" actId="688"/>
          <ac:spMkLst>
            <pc:docMk/>
            <pc:sldMk cId="4075536381" sldId="1865"/>
            <ac:spMk id="9" creationId="{B50D8A2A-4DAE-4816-AEB3-54FEA3865359}"/>
          </ac:spMkLst>
        </pc:spChg>
        <pc:picChg chg="add del mod">
          <ac:chgData name="Danijela Lolic" userId="67d28de278fda3f0" providerId="LiveId" clId="{2D59B2CB-3F5C-447A-8F0B-4A982D48220C}" dt="2021-03-01T20:59:19.124" v="1320" actId="478"/>
          <ac:picMkLst>
            <pc:docMk/>
            <pc:sldMk cId="4075536381" sldId="1865"/>
            <ac:picMk id="2" creationId="{80DE997D-C9BB-44FA-B270-2A614905BD4F}"/>
          </ac:picMkLst>
        </pc:picChg>
        <pc:picChg chg="add mod">
          <ac:chgData name="Danijela Lolic" userId="67d28de278fda3f0" providerId="LiveId" clId="{2D59B2CB-3F5C-447A-8F0B-4A982D48220C}" dt="2021-03-02T17:30:17.118" v="2682" actId="1076"/>
          <ac:picMkLst>
            <pc:docMk/>
            <pc:sldMk cId="4075536381" sldId="1865"/>
            <ac:picMk id="3" creationId="{1CD99CD7-56D9-4F14-BE8D-B0B91FFAA37E}"/>
          </ac:picMkLst>
        </pc:picChg>
      </pc:sldChg>
      <pc:sldChg chg="del">
        <pc:chgData name="Danijela Lolic" userId="67d28de278fda3f0" providerId="LiveId" clId="{2D59B2CB-3F5C-447A-8F0B-4A982D48220C}" dt="2021-03-01T20:40:00.825" v="337" actId="47"/>
        <pc:sldMkLst>
          <pc:docMk/>
          <pc:sldMk cId="4143959621" sldId="1865"/>
        </pc:sldMkLst>
      </pc:sldChg>
      <pc:sldChg chg="addSp delSp modSp new mod modAnim">
        <pc:chgData name="Danijela Lolic" userId="67d28de278fda3f0" providerId="LiveId" clId="{2D59B2CB-3F5C-447A-8F0B-4A982D48220C}" dt="2021-03-02T18:46:00.885" v="4985" actId="1076"/>
        <pc:sldMkLst>
          <pc:docMk/>
          <pc:sldMk cId="1492153958" sldId="1866"/>
        </pc:sldMkLst>
        <pc:spChg chg="add mod">
          <ac:chgData name="Danijela Lolic" userId="67d28de278fda3f0" providerId="LiveId" clId="{2D59B2CB-3F5C-447A-8F0B-4A982D48220C}" dt="2021-03-01T20:59:48.213" v="1331" actId="14100"/>
          <ac:spMkLst>
            <pc:docMk/>
            <pc:sldMk cId="1492153958" sldId="1866"/>
            <ac:spMk id="2" creationId="{DC4CDC22-609B-485D-B4D4-5D7ADE9325BB}"/>
          </ac:spMkLst>
        </pc:spChg>
        <pc:spChg chg="add mod">
          <ac:chgData name="Danijela Lolic" userId="67d28de278fda3f0" providerId="LiveId" clId="{2D59B2CB-3F5C-447A-8F0B-4A982D48220C}" dt="2021-03-01T21:18:15.902" v="1844" actId="1076"/>
          <ac:spMkLst>
            <pc:docMk/>
            <pc:sldMk cId="1492153958" sldId="1866"/>
            <ac:spMk id="3" creationId="{0B97DF61-5936-456A-A08B-1756B2AB7A0A}"/>
          </ac:spMkLst>
        </pc:spChg>
        <pc:spChg chg="add del mod">
          <ac:chgData name="Danijela Lolic" userId="67d28de278fda3f0" providerId="LiveId" clId="{2D59B2CB-3F5C-447A-8F0B-4A982D48220C}" dt="2021-03-01T21:18:20.552" v="1845" actId="1076"/>
          <ac:spMkLst>
            <pc:docMk/>
            <pc:sldMk cId="1492153958" sldId="1866"/>
            <ac:spMk id="5" creationId="{4B800926-3941-4612-86AE-2B78B5414647}"/>
          </ac:spMkLst>
        </pc:spChg>
        <pc:spChg chg="add mod">
          <ac:chgData name="Danijela Lolic" userId="67d28de278fda3f0" providerId="LiveId" clId="{2D59B2CB-3F5C-447A-8F0B-4A982D48220C}" dt="2021-03-01T21:21:06.554" v="1943" actId="1076"/>
          <ac:spMkLst>
            <pc:docMk/>
            <pc:sldMk cId="1492153958" sldId="1866"/>
            <ac:spMk id="6" creationId="{87CBE5FD-4443-4FAB-9315-FDA32AEA4234}"/>
          </ac:spMkLst>
        </pc:spChg>
        <pc:spChg chg="add mod">
          <ac:chgData name="Danijela Lolic" userId="67d28de278fda3f0" providerId="LiveId" clId="{2D59B2CB-3F5C-447A-8F0B-4A982D48220C}" dt="2021-03-02T17:38:33.014" v="2761" actId="20577"/>
          <ac:spMkLst>
            <pc:docMk/>
            <pc:sldMk cId="1492153958" sldId="1866"/>
            <ac:spMk id="7" creationId="{EAC93F72-E579-4298-94F3-96B14D87E5FB}"/>
          </ac:spMkLst>
        </pc:spChg>
        <pc:spChg chg="add mod">
          <ac:chgData name="Danijela Lolic" userId="67d28de278fda3f0" providerId="LiveId" clId="{2D59B2CB-3F5C-447A-8F0B-4A982D48220C}" dt="2021-03-02T18:46:00.885" v="4985" actId="1076"/>
          <ac:spMkLst>
            <pc:docMk/>
            <pc:sldMk cId="1492153958" sldId="1866"/>
            <ac:spMk id="8" creationId="{DFAAA076-B1F3-4C33-98F2-44C215A3E6DE}"/>
          </ac:spMkLst>
        </pc:spChg>
        <pc:spChg chg="add mod">
          <ac:chgData name="Danijela Lolic" userId="67d28de278fda3f0" providerId="LiveId" clId="{2D59B2CB-3F5C-447A-8F0B-4A982D48220C}" dt="2021-03-02T17:35:54.395" v="2741" actId="14100"/>
          <ac:spMkLst>
            <pc:docMk/>
            <pc:sldMk cId="1492153958" sldId="1866"/>
            <ac:spMk id="9" creationId="{FB6DA51D-6529-4489-B7E7-F3FA8643AB95}"/>
          </ac:spMkLst>
        </pc:spChg>
        <pc:spChg chg="add mod">
          <ac:chgData name="Danijela Lolic" userId="67d28de278fda3f0" providerId="LiveId" clId="{2D59B2CB-3F5C-447A-8F0B-4A982D48220C}" dt="2021-03-02T17:34:30.201" v="2730" actId="255"/>
          <ac:spMkLst>
            <pc:docMk/>
            <pc:sldMk cId="1492153958" sldId="1866"/>
            <ac:spMk id="10" creationId="{72F20941-FF71-4D84-826E-3F74D416A726}"/>
          </ac:spMkLst>
        </pc:spChg>
        <pc:spChg chg="add mod">
          <ac:chgData name="Danijela Lolic" userId="67d28de278fda3f0" providerId="LiveId" clId="{2D59B2CB-3F5C-447A-8F0B-4A982D48220C}" dt="2021-03-02T17:35:15.495" v="2737" actId="1076"/>
          <ac:spMkLst>
            <pc:docMk/>
            <pc:sldMk cId="1492153958" sldId="1866"/>
            <ac:spMk id="11" creationId="{5F184A78-1C6D-4708-9240-B30D1511BD5F}"/>
          </ac:spMkLst>
        </pc:spChg>
        <pc:spChg chg="add mod">
          <ac:chgData name="Danijela Lolic" userId="67d28de278fda3f0" providerId="LiveId" clId="{2D59B2CB-3F5C-447A-8F0B-4A982D48220C}" dt="2021-03-02T17:36:32.198" v="2748" actId="688"/>
          <ac:spMkLst>
            <pc:docMk/>
            <pc:sldMk cId="1492153958" sldId="1866"/>
            <ac:spMk id="12" creationId="{3B1627D5-11F9-4612-839A-5760BB1E9964}"/>
          </ac:spMkLst>
        </pc:spChg>
        <pc:spChg chg="add mod">
          <ac:chgData name="Danijela Lolic" userId="67d28de278fda3f0" providerId="LiveId" clId="{2D59B2CB-3F5C-447A-8F0B-4A982D48220C}" dt="2021-03-02T17:37:13.151" v="2753" actId="1076"/>
          <ac:spMkLst>
            <pc:docMk/>
            <pc:sldMk cId="1492153958" sldId="1866"/>
            <ac:spMk id="13" creationId="{4B980F9D-2692-47B6-AA64-71E69C3B7D2B}"/>
          </ac:spMkLst>
        </pc:spChg>
        <pc:spChg chg="add mod">
          <ac:chgData name="Danijela Lolic" userId="67d28de278fda3f0" providerId="LiveId" clId="{2D59B2CB-3F5C-447A-8F0B-4A982D48220C}" dt="2021-03-02T17:38:23.257" v="2759" actId="1076"/>
          <ac:spMkLst>
            <pc:docMk/>
            <pc:sldMk cId="1492153958" sldId="1866"/>
            <ac:spMk id="14" creationId="{21854CE7-D6CA-47FC-8FE8-3BD4A84F6CA2}"/>
          </ac:spMkLst>
        </pc:spChg>
        <pc:spChg chg="add mod">
          <ac:chgData name="Danijela Lolic" userId="67d28de278fda3f0" providerId="LiveId" clId="{2D59B2CB-3F5C-447A-8F0B-4A982D48220C}" dt="2021-03-02T17:39:28.277" v="2773" actId="1076"/>
          <ac:spMkLst>
            <pc:docMk/>
            <pc:sldMk cId="1492153958" sldId="1866"/>
            <ac:spMk id="15" creationId="{F5C0386F-1D06-478B-ADF4-596C3A179185}"/>
          </ac:spMkLst>
        </pc:spChg>
        <pc:picChg chg="add mod">
          <ac:chgData name="Danijela Lolic" userId="67d28de278fda3f0" providerId="LiveId" clId="{2D59B2CB-3F5C-447A-8F0B-4A982D48220C}" dt="2021-03-02T18:45:46.392" v="4981" actId="1076"/>
          <ac:picMkLst>
            <pc:docMk/>
            <pc:sldMk cId="1492153958" sldId="1866"/>
            <ac:picMk id="4" creationId="{9BF62A62-6538-4E12-98F7-6CAD6E8FEEBC}"/>
          </ac:picMkLst>
        </pc:picChg>
        <pc:cxnChg chg="add del mod">
          <ac:chgData name="Danijela Lolic" userId="67d28de278fda3f0" providerId="LiveId" clId="{2D59B2CB-3F5C-447A-8F0B-4A982D48220C}" dt="2021-03-01T21:21:00.698" v="1942" actId="478"/>
          <ac:cxnSpMkLst>
            <pc:docMk/>
            <pc:sldMk cId="1492153958" sldId="1866"/>
            <ac:cxnSpMk id="9" creationId="{7392DC6D-44AC-4D52-90E7-E44A00A485E9}"/>
          </ac:cxnSpMkLst>
        </pc:cxnChg>
      </pc:sldChg>
      <pc:sldChg chg="del">
        <pc:chgData name="Danijela Lolic" userId="67d28de278fda3f0" providerId="LiveId" clId="{2D59B2CB-3F5C-447A-8F0B-4A982D48220C}" dt="2021-03-01T20:39:46.392" v="334" actId="47"/>
        <pc:sldMkLst>
          <pc:docMk/>
          <pc:sldMk cId="3522259470" sldId="1866"/>
        </pc:sldMkLst>
      </pc:sldChg>
      <pc:sldChg chg="new del">
        <pc:chgData name="Danijela Lolic" userId="67d28de278fda3f0" providerId="LiveId" clId="{2D59B2CB-3F5C-447A-8F0B-4A982D48220C}" dt="2021-03-01T20:39:52.122" v="335" actId="47"/>
        <pc:sldMkLst>
          <pc:docMk/>
          <pc:sldMk cId="897868709" sldId="1867"/>
        </pc:sldMkLst>
      </pc:sldChg>
      <pc:sldChg chg="new del">
        <pc:chgData name="Danijela Lolic" userId="67d28de278fda3f0" providerId="LiveId" clId="{2D59B2CB-3F5C-447A-8F0B-4A982D48220C}" dt="2021-03-01T20:32:33.258" v="10" actId="47"/>
        <pc:sldMkLst>
          <pc:docMk/>
          <pc:sldMk cId="1251809096" sldId="1867"/>
        </pc:sldMkLst>
      </pc:sldChg>
      <pc:sldChg chg="addSp delSp modSp new mod">
        <pc:chgData name="Danijela Lolic" userId="67d28de278fda3f0" providerId="LiveId" clId="{2D59B2CB-3F5C-447A-8F0B-4A982D48220C}" dt="2021-03-02T17:42:51.007" v="2887" actId="14100"/>
        <pc:sldMkLst>
          <pc:docMk/>
          <pc:sldMk cId="1803028925" sldId="1867"/>
        </pc:sldMkLst>
        <pc:spChg chg="add mod">
          <ac:chgData name="Danijela Lolic" userId="67d28de278fda3f0" providerId="LiveId" clId="{2D59B2CB-3F5C-447A-8F0B-4A982D48220C}" dt="2021-03-02T17:40:22.657" v="2782" actId="20577"/>
          <ac:spMkLst>
            <pc:docMk/>
            <pc:sldMk cId="1803028925" sldId="1867"/>
            <ac:spMk id="2" creationId="{FE0B14BC-B3A2-4990-814E-673BB263154B}"/>
          </ac:spMkLst>
        </pc:spChg>
        <pc:spChg chg="add mod">
          <ac:chgData name="Danijela Lolic" userId="67d28de278fda3f0" providerId="LiveId" clId="{2D59B2CB-3F5C-447A-8F0B-4A982D48220C}" dt="2021-03-02T17:41:03.234" v="2793" actId="207"/>
          <ac:spMkLst>
            <pc:docMk/>
            <pc:sldMk cId="1803028925" sldId="1867"/>
            <ac:spMk id="3" creationId="{38A2E228-E06C-4810-A1A5-D924D25E1473}"/>
          </ac:spMkLst>
        </pc:spChg>
        <pc:spChg chg="add del mod">
          <ac:chgData name="Danijela Lolic" userId="67d28de278fda3f0" providerId="LiveId" clId="{2D59B2CB-3F5C-447A-8F0B-4A982D48220C}" dt="2021-03-01T21:33:38.460" v="2405" actId="478"/>
          <ac:spMkLst>
            <pc:docMk/>
            <pc:sldMk cId="1803028925" sldId="1867"/>
            <ac:spMk id="3" creationId="{5A5B360E-E0BD-41E3-9EF4-9FFD99FB6FDD}"/>
          </ac:spMkLst>
        </pc:spChg>
        <pc:spChg chg="add mod">
          <ac:chgData name="Danijela Lolic" userId="67d28de278fda3f0" providerId="LiveId" clId="{2D59B2CB-3F5C-447A-8F0B-4A982D48220C}" dt="2021-03-02T17:42:01.770" v="2842" actId="14100"/>
          <ac:spMkLst>
            <pc:docMk/>
            <pc:sldMk cId="1803028925" sldId="1867"/>
            <ac:spMk id="4" creationId="{B056D211-EC86-4320-9984-22C23179A2C2}"/>
          </ac:spMkLst>
        </pc:spChg>
        <pc:spChg chg="add mod">
          <ac:chgData name="Danijela Lolic" userId="67d28de278fda3f0" providerId="LiveId" clId="{2D59B2CB-3F5C-447A-8F0B-4A982D48220C}" dt="2021-03-02T17:42:51.007" v="2887" actId="14100"/>
          <ac:spMkLst>
            <pc:docMk/>
            <pc:sldMk cId="1803028925" sldId="1867"/>
            <ac:spMk id="6" creationId="{E69BADDE-3FF6-4DC4-BFB4-CD6E5A8E74E8}"/>
          </ac:spMkLst>
        </pc:spChg>
        <pc:picChg chg="add mod">
          <ac:chgData name="Danijela Lolic" userId="67d28de278fda3f0" providerId="LiveId" clId="{2D59B2CB-3F5C-447A-8F0B-4A982D48220C}" dt="2021-03-01T21:34:16.602" v="2421" actId="1076"/>
          <ac:picMkLst>
            <pc:docMk/>
            <pc:sldMk cId="1803028925" sldId="1867"/>
            <ac:picMk id="5" creationId="{9C878C8F-96A5-48A0-8378-2A2FFC84671F}"/>
          </ac:picMkLst>
        </pc:picChg>
        <pc:picChg chg="add mod">
          <ac:chgData name="Danijela Lolic" userId="67d28de278fda3f0" providerId="LiveId" clId="{2D59B2CB-3F5C-447A-8F0B-4A982D48220C}" dt="2021-03-01T21:34:18.539" v="2422" actId="1076"/>
          <ac:picMkLst>
            <pc:docMk/>
            <pc:sldMk cId="1803028925" sldId="1867"/>
            <ac:picMk id="7" creationId="{C0457CF2-1F1D-47A2-B610-C314BB3B17DC}"/>
          </ac:picMkLst>
        </pc:picChg>
      </pc:sldChg>
      <pc:sldChg chg="addSp delSp modSp new mod">
        <pc:chgData name="Danijela Lolic" userId="67d28de278fda3f0" providerId="LiveId" clId="{2D59B2CB-3F5C-447A-8F0B-4A982D48220C}" dt="2021-03-02T17:44:46.525" v="2934" actId="14100"/>
        <pc:sldMkLst>
          <pc:docMk/>
          <pc:sldMk cId="396667660" sldId="1868"/>
        </pc:sldMkLst>
        <pc:spChg chg="add mod">
          <ac:chgData name="Danijela Lolic" userId="67d28de278fda3f0" providerId="LiveId" clId="{2D59B2CB-3F5C-447A-8F0B-4A982D48220C}" dt="2021-03-01T21:34:56.492" v="2429" actId="1076"/>
          <ac:spMkLst>
            <pc:docMk/>
            <pc:sldMk cId="396667660" sldId="1868"/>
            <ac:spMk id="3" creationId="{EC14BB34-6D20-452C-AF42-374D760FA40D}"/>
          </ac:spMkLst>
        </pc:spChg>
        <pc:spChg chg="add mod">
          <ac:chgData name="Danijela Lolic" userId="67d28de278fda3f0" providerId="LiveId" clId="{2D59B2CB-3F5C-447A-8F0B-4A982D48220C}" dt="2021-03-02T17:44:46.525" v="2934" actId="14100"/>
          <ac:spMkLst>
            <pc:docMk/>
            <pc:sldMk cId="396667660" sldId="1868"/>
            <ac:spMk id="6" creationId="{4DFF62C7-7CF7-4FC4-919E-057EFF3AF16C}"/>
          </ac:spMkLst>
        </pc:spChg>
        <pc:spChg chg="add mod">
          <ac:chgData name="Danijela Lolic" userId="67d28de278fda3f0" providerId="LiveId" clId="{2D59B2CB-3F5C-447A-8F0B-4A982D48220C}" dt="2021-03-02T17:44:40.309" v="2932" actId="113"/>
          <ac:spMkLst>
            <pc:docMk/>
            <pc:sldMk cId="396667660" sldId="1868"/>
            <ac:spMk id="7" creationId="{19E6FCAD-6BF7-41E6-BFEB-E1A6FFA17D40}"/>
          </ac:spMkLst>
        </pc:spChg>
        <pc:spChg chg="add mod">
          <ac:chgData name="Danijela Lolic" userId="67d28de278fda3f0" providerId="LiveId" clId="{2D59B2CB-3F5C-447A-8F0B-4A982D48220C}" dt="2021-03-01T21:43:37.559" v="2503" actId="113"/>
          <ac:spMkLst>
            <pc:docMk/>
            <pc:sldMk cId="396667660" sldId="1868"/>
            <ac:spMk id="11" creationId="{F2350B3D-E686-4A8A-B8A7-196EBED62798}"/>
          </ac:spMkLst>
        </pc:spChg>
        <pc:picChg chg="add mod">
          <ac:chgData name="Danijela Lolic" userId="67d28de278fda3f0" providerId="LiveId" clId="{2D59B2CB-3F5C-447A-8F0B-4A982D48220C}" dt="2021-03-01T21:35:26.254" v="2435" actId="1076"/>
          <ac:picMkLst>
            <pc:docMk/>
            <pc:sldMk cId="396667660" sldId="1868"/>
            <ac:picMk id="5" creationId="{F4CF6149-0E90-42DB-9AFF-8C0089FDCBAE}"/>
          </ac:picMkLst>
        </pc:picChg>
        <pc:picChg chg="add del mod">
          <ac:chgData name="Danijela Lolic" userId="67d28de278fda3f0" providerId="LiveId" clId="{2D59B2CB-3F5C-447A-8F0B-4A982D48220C}" dt="2021-03-01T21:42:03.565" v="2436" actId="478"/>
          <ac:picMkLst>
            <pc:docMk/>
            <pc:sldMk cId="396667660" sldId="1868"/>
            <ac:picMk id="7" creationId="{0E3C5A6A-BE4F-4F6C-A156-75B8401C47A9}"/>
          </ac:picMkLst>
        </pc:picChg>
        <pc:picChg chg="add del mod">
          <ac:chgData name="Danijela Lolic" userId="67d28de278fda3f0" providerId="LiveId" clId="{2D59B2CB-3F5C-447A-8F0B-4A982D48220C}" dt="2021-03-01T21:42:08.298" v="2439" actId="478"/>
          <ac:picMkLst>
            <pc:docMk/>
            <pc:sldMk cId="396667660" sldId="1868"/>
            <ac:picMk id="9" creationId="{FEA9F7EE-AF32-47D8-8529-4AC786147508}"/>
          </ac:picMkLst>
        </pc:picChg>
        <pc:picChg chg="add mod">
          <ac:chgData name="Danijela Lolic" userId="67d28de278fda3f0" providerId="LiveId" clId="{2D59B2CB-3F5C-447A-8F0B-4A982D48220C}" dt="2021-03-01T21:43:02.886" v="2446" actId="14100"/>
          <ac:picMkLst>
            <pc:docMk/>
            <pc:sldMk cId="396667660" sldId="1868"/>
            <ac:picMk id="10" creationId="{779BF080-5718-4C4A-9D95-93238BCF5DBD}"/>
          </ac:picMkLst>
        </pc:picChg>
        <pc:cxnChg chg="add mod">
          <ac:chgData name="Danijela Lolic" userId="67d28de278fda3f0" providerId="LiveId" clId="{2D59B2CB-3F5C-447A-8F0B-4A982D48220C}" dt="2021-03-02T17:43:19.920" v="2890" actId="1582"/>
          <ac:cxnSpMkLst>
            <pc:docMk/>
            <pc:sldMk cId="396667660" sldId="1868"/>
            <ac:cxnSpMk id="4" creationId="{C7A49353-2B43-4D99-93D1-C4CF33D379CE}"/>
          </ac:cxnSpMkLst>
        </pc:cxnChg>
      </pc:sldChg>
      <pc:sldChg chg="addSp delSp modSp new mod">
        <pc:chgData name="Danijela Lolic" userId="67d28de278fda3f0" providerId="LiveId" clId="{2D59B2CB-3F5C-447A-8F0B-4A982D48220C}" dt="2021-03-02T17:58:06.320" v="3471" actId="113"/>
        <pc:sldMkLst>
          <pc:docMk/>
          <pc:sldMk cId="1079867392" sldId="1869"/>
        </pc:sldMkLst>
        <pc:spChg chg="add mod">
          <ac:chgData name="Danijela Lolic" userId="67d28de278fda3f0" providerId="LiveId" clId="{2D59B2CB-3F5C-447A-8F0B-4A982D48220C}" dt="2021-03-02T17:53:24.581" v="3320" actId="1076"/>
          <ac:spMkLst>
            <pc:docMk/>
            <pc:sldMk cId="1079867392" sldId="1869"/>
            <ac:spMk id="2" creationId="{1DAF3841-D389-4918-B69C-3841481DDF88}"/>
          </ac:spMkLst>
        </pc:spChg>
        <pc:spChg chg="add mod">
          <ac:chgData name="Danijela Lolic" userId="67d28de278fda3f0" providerId="LiveId" clId="{2D59B2CB-3F5C-447A-8F0B-4A982D48220C}" dt="2021-03-02T17:53:28.124" v="3321" actId="1076"/>
          <ac:spMkLst>
            <pc:docMk/>
            <pc:sldMk cId="1079867392" sldId="1869"/>
            <ac:spMk id="3" creationId="{C75369B6-CC3D-4C3E-A2E7-9570710FE0C2}"/>
          </ac:spMkLst>
        </pc:spChg>
        <pc:spChg chg="add mod">
          <ac:chgData name="Danijela Lolic" userId="67d28de278fda3f0" providerId="LiveId" clId="{2D59B2CB-3F5C-447A-8F0B-4A982D48220C}" dt="2021-03-02T17:53:31.265" v="3322" actId="1076"/>
          <ac:spMkLst>
            <pc:docMk/>
            <pc:sldMk cId="1079867392" sldId="1869"/>
            <ac:spMk id="4" creationId="{89FE6350-4E9C-4F34-BC63-3207B0C85FE0}"/>
          </ac:spMkLst>
        </pc:spChg>
        <pc:spChg chg="add del mod">
          <ac:chgData name="Danijela Lolic" userId="67d28de278fda3f0" providerId="LiveId" clId="{2D59B2CB-3F5C-447A-8F0B-4A982D48220C}" dt="2021-03-02T17:46:51.115" v="3065" actId="478"/>
          <ac:spMkLst>
            <pc:docMk/>
            <pc:sldMk cId="1079867392" sldId="1869"/>
            <ac:spMk id="5" creationId="{08FB9D8F-9D45-4647-97D7-3B9EE2D624CF}"/>
          </ac:spMkLst>
        </pc:spChg>
        <pc:spChg chg="add mod">
          <ac:chgData name="Danijela Lolic" userId="67d28de278fda3f0" providerId="LiveId" clId="{2D59B2CB-3F5C-447A-8F0B-4A982D48220C}" dt="2021-03-02T17:58:06.320" v="3471" actId="113"/>
          <ac:spMkLst>
            <pc:docMk/>
            <pc:sldMk cId="1079867392" sldId="1869"/>
            <ac:spMk id="6" creationId="{72DF8B0E-EED2-4FFA-91C3-7E308A75B9FD}"/>
          </ac:spMkLst>
        </pc:spChg>
        <pc:spChg chg="add mod">
          <ac:chgData name="Danijela Lolic" userId="67d28de278fda3f0" providerId="LiveId" clId="{2D59B2CB-3F5C-447A-8F0B-4A982D48220C}" dt="2021-03-02T17:58:01.152" v="3470" actId="113"/>
          <ac:spMkLst>
            <pc:docMk/>
            <pc:sldMk cId="1079867392" sldId="1869"/>
            <ac:spMk id="7" creationId="{C5869A54-5F8E-4B72-A2C5-33198AF35B97}"/>
          </ac:spMkLst>
        </pc:spChg>
        <pc:spChg chg="add mod">
          <ac:chgData name="Danijela Lolic" userId="67d28de278fda3f0" providerId="LiveId" clId="{2D59B2CB-3F5C-447A-8F0B-4A982D48220C}" dt="2021-03-02T17:52:41.323" v="3312" actId="1076"/>
          <ac:spMkLst>
            <pc:docMk/>
            <pc:sldMk cId="1079867392" sldId="1869"/>
            <ac:spMk id="9" creationId="{F3DE86FB-6D26-4B01-B03D-A72A622B10C9}"/>
          </ac:spMkLst>
        </pc:spChg>
        <pc:spChg chg="add mod">
          <ac:chgData name="Danijela Lolic" userId="67d28de278fda3f0" providerId="LiveId" clId="{2D59B2CB-3F5C-447A-8F0B-4A982D48220C}" dt="2021-03-02T17:54:05.281" v="3337" actId="1076"/>
          <ac:spMkLst>
            <pc:docMk/>
            <pc:sldMk cId="1079867392" sldId="1869"/>
            <ac:spMk id="11" creationId="{1BFDDE3D-03BC-4BCB-94BA-78C352D8D2A0}"/>
          </ac:spMkLst>
        </pc:spChg>
        <pc:spChg chg="add mod">
          <ac:chgData name="Danijela Lolic" userId="67d28de278fda3f0" providerId="LiveId" clId="{2D59B2CB-3F5C-447A-8F0B-4A982D48220C}" dt="2021-03-02T17:57:55.097" v="3469" actId="113"/>
          <ac:spMkLst>
            <pc:docMk/>
            <pc:sldMk cId="1079867392" sldId="1869"/>
            <ac:spMk id="12" creationId="{61E076AA-8923-4AFE-8910-89B785A9B936}"/>
          </ac:spMkLst>
        </pc:spChg>
        <pc:picChg chg="add mod">
          <ac:chgData name="Danijela Lolic" userId="67d28de278fda3f0" providerId="LiveId" clId="{2D59B2CB-3F5C-447A-8F0B-4A982D48220C}" dt="2021-03-02T17:52:19.719" v="3298" actId="1076"/>
          <ac:picMkLst>
            <pc:docMk/>
            <pc:sldMk cId="1079867392" sldId="1869"/>
            <ac:picMk id="8" creationId="{94BB2A59-E2AC-46E1-957B-9E2DFA9C75F6}"/>
          </ac:picMkLst>
        </pc:picChg>
        <pc:picChg chg="add mod">
          <ac:chgData name="Danijela Lolic" userId="67d28de278fda3f0" providerId="LiveId" clId="{2D59B2CB-3F5C-447A-8F0B-4A982D48220C}" dt="2021-03-02T17:53:50.751" v="3326" actId="14100"/>
          <ac:picMkLst>
            <pc:docMk/>
            <pc:sldMk cId="1079867392" sldId="1869"/>
            <ac:picMk id="10" creationId="{5E76357E-22D5-4482-88B8-FFE5C6F68AC7}"/>
          </ac:picMkLst>
        </pc:picChg>
      </pc:sldChg>
      <pc:sldChg chg="addSp delSp modSp new mod">
        <pc:chgData name="Danijela Lolic" userId="67d28de278fda3f0" providerId="LiveId" clId="{2D59B2CB-3F5C-447A-8F0B-4A982D48220C}" dt="2021-03-02T18:09:32.553" v="3679" actId="1076"/>
        <pc:sldMkLst>
          <pc:docMk/>
          <pc:sldMk cId="2583132188" sldId="1870"/>
        </pc:sldMkLst>
        <pc:spChg chg="add mod">
          <ac:chgData name="Danijela Lolic" userId="67d28de278fda3f0" providerId="LiveId" clId="{2D59B2CB-3F5C-447A-8F0B-4A982D48220C}" dt="2021-03-02T17:59:25.474" v="3537" actId="113"/>
          <ac:spMkLst>
            <pc:docMk/>
            <pc:sldMk cId="2583132188" sldId="1870"/>
            <ac:spMk id="2" creationId="{8D2D2294-DE9A-4619-8F00-042156574FD3}"/>
          </ac:spMkLst>
        </pc:spChg>
        <pc:spChg chg="add mod">
          <ac:chgData name="Danijela Lolic" userId="67d28de278fda3f0" providerId="LiveId" clId="{2D59B2CB-3F5C-447A-8F0B-4A982D48220C}" dt="2021-03-02T18:08:46.869" v="3652" actId="1076"/>
          <ac:spMkLst>
            <pc:docMk/>
            <pc:sldMk cId="2583132188" sldId="1870"/>
            <ac:spMk id="3" creationId="{6C829397-853B-40FB-934A-72FCC6DF637D}"/>
          </ac:spMkLst>
        </pc:spChg>
        <pc:spChg chg="add del mod">
          <ac:chgData name="Danijela Lolic" userId="67d28de278fda3f0" providerId="LiveId" clId="{2D59B2CB-3F5C-447A-8F0B-4A982D48220C}" dt="2021-03-02T18:06:08.267" v="3626" actId="478"/>
          <ac:spMkLst>
            <pc:docMk/>
            <pc:sldMk cId="2583132188" sldId="1870"/>
            <ac:spMk id="6" creationId="{33928BC9-A8B9-4C46-B843-FE243A9D78DF}"/>
          </ac:spMkLst>
        </pc:spChg>
        <pc:spChg chg="add mod">
          <ac:chgData name="Danijela Lolic" userId="67d28de278fda3f0" providerId="LiveId" clId="{2D59B2CB-3F5C-447A-8F0B-4A982D48220C}" dt="2021-03-02T18:09:09.515" v="3668" actId="1076"/>
          <ac:spMkLst>
            <pc:docMk/>
            <pc:sldMk cId="2583132188" sldId="1870"/>
            <ac:spMk id="10" creationId="{8C1E918F-BBF9-4B95-B5D4-04219205177D}"/>
          </ac:spMkLst>
        </pc:spChg>
        <pc:spChg chg="add mod">
          <ac:chgData name="Danijela Lolic" userId="67d28de278fda3f0" providerId="LiveId" clId="{2D59B2CB-3F5C-447A-8F0B-4A982D48220C}" dt="2021-03-02T18:09:32.553" v="3679" actId="1076"/>
          <ac:spMkLst>
            <pc:docMk/>
            <pc:sldMk cId="2583132188" sldId="1870"/>
            <ac:spMk id="11" creationId="{DAD408F2-AFA7-4C5B-A85C-8EACC8D03446}"/>
          </ac:spMkLst>
        </pc:spChg>
        <pc:picChg chg="add del">
          <ac:chgData name="Danijela Lolic" userId="67d28de278fda3f0" providerId="LiveId" clId="{2D59B2CB-3F5C-447A-8F0B-4A982D48220C}" dt="2021-03-02T18:03:29.604" v="3620" actId="478"/>
          <ac:picMkLst>
            <pc:docMk/>
            <pc:sldMk cId="2583132188" sldId="1870"/>
            <ac:picMk id="4" creationId="{4ED3260E-7322-40BB-B7A8-6ADC2162C95E}"/>
          </ac:picMkLst>
        </pc:picChg>
        <pc:picChg chg="add mod">
          <ac:chgData name="Danijela Lolic" userId="67d28de278fda3f0" providerId="LiveId" clId="{2D59B2CB-3F5C-447A-8F0B-4A982D48220C}" dt="2021-03-02T18:08:26.126" v="3645" actId="14100"/>
          <ac:picMkLst>
            <pc:docMk/>
            <pc:sldMk cId="2583132188" sldId="1870"/>
            <ac:picMk id="7" creationId="{07248619-FD82-4129-9E46-2441721D1F93}"/>
          </ac:picMkLst>
        </pc:picChg>
        <pc:picChg chg="add mod">
          <ac:chgData name="Danijela Lolic" userId="67d28de278fda3f0" providerId="LiveId" clId="{2D59B2CB-3F5C-447A-8F0B-4A982D48220C}" dt="2021-03-02T18:08:40.880" v="3651" actId="1076"/>
          <ac:picMkLst>
            <pc:docMk/>
            <pc:sldMk cId="2583132188" sldId="1870"/>
            <ac:picMk id="8" creationId="{02D57D8E-F7EC-474D-875B-AB7D5D485700}"/>
          </ac:picMkLst>
        </pc:picChg>
        <pc:picChg chg="add mod">
          <ac:chgData name="Danijela Lolic" userId="67d28de278fda3f0" providerId="LiveId" clId="{2D59B2CB-3F5C-447A-8F0B-4A982D48220C}" dt="2021-03-02T18:08:33.520" v="3648" actId="1076"/>
          <ac:picMkLst>
            <pc:docMk/>
            <pc:sldMk cId="2583132188" sldId="1870"/>
            <ac:picMk id="9" creationId="{14229A73-A6E6-47D8-8C96-7E0862060C4B}"/>
          </ac:picMkLst>
        </pc:picChg>
      </pc:sldChg>
      <pc:sldChg chg="addSp delSp modSp new mod">
        <pc:chgData name="Danijela Lolic" userId="67d28de278fda3f0" providerId="LiveId" clId="{2D59B2CB-3F5C-447A-8F0B-4A982D48220C}" dt="2021-03-02T18:28:34.679" v="4310" actId="1076"/>
        <pc:sldMkLst>
          <pc:docMk/>
          <pc:sldMk cId="2219450992" sldId="1871"/>
        </pc:sldMkLst>
        <pc:spChg chg="add mod">
          <ac:chgData name="Danijela Lolic" userId="67d28de278fda3f0" providerId="LiveId" clId="{2D59B2CB-3F5C-447A-8F0B-4A982D48220C}" dt="2021-03-02T18:24:35.813" v="4125" actId="113"/>
          <ac:spMkLst>
            <pc:docMk/>
            <pc:sldMk cId="2219450992" sldId="1871"/>
            <ac:spMk id="3" creationId="{D3A308D7-B011-4147-9E7F-1BAE8A132689}"/>
          </ac:spMkLst>
        </pc:spChg>
        <pc:spChg chg="add mod">
          <ac:chgData name="Danijela Lolic" userId="67d28de278fda3f0" providerId="LiveId" clId="{2D59B2CB-3F5C-447A-8F0B-4A982D48220C}" dt="2021-03-02T18:25:37.109" v="4189" actId="14100"/>
          <ac:spMkLst>
            <pc:docMk/>
            <pc:sldMk cId="2219450992" sldId="1871"/>
            <ac:spMk id="4" creationId="{ADCED2F5-2976-482D-AD81-76B2456E1259}"/>
          </ac:spMkLst>
        </pc:spChg>
        <pc:spChg chg="add del mod">
          <ac:chgData name="Danijela Lolic" userId="67d28de278fda3f0" providerId="LiveId" clId="{2D59B2CB-3F5C-447A-8F0B-4A982D48220C}" dt="2021-03-02T18:25:45.419" v="4192"/>
          <ac:spMkLst>
            <pc:docMk/>
            <pc:sldMk cId="2219450992" sldId="1871"/>
            <ac:spMk id="5" creationId="{7C43A884-C9DD-4C68-A40F-179C80C30DE8}"/>
          </ac:spMkLst>
        </pc:spChg>
        <pc:spChg chg="add mod">
          <ac:chgData name="Danijela Lolic" userId="67d28de278fda3f0" providerId="LiveId" clId="{2D59B2CB-3F5C-447A-8F0B-4A982D48220C}" dt="2021-03-02T18:26:31.615" v="4234" actId="1076"/>
          <ac:spMkLst>
            <pc:docMk/>
            <pc:sldMk cId="2219450992" sldId="1871"/>
            <ac:spMk id="6" creationId="{37B833C4-E09A-4D77-910F-7D764A944B16}"/>
          </ac:spMkLst>
        </pc:spChg>
        <pc:spChg chg="add mod">
          <ac:chgData name="Danijela Lolic" userId="67d28de278fda3f0" providerId="LiveId" clId="{2D59B2CB-3F5C-447A-8F0B-4A982D48220C}" dt="2021-03-02T18:28:34.679" v="4310" actId="1076"/>
          <ac:spMkLst>
            <pc:docMk/>
            <pc:sldMk cId="2219450992" sldId="1871"/>
            <ac:spMk id="7" creationId="{D93DFE12-620F-4B96-AFA4-385512C217A2}"/>
          </ac:spMkLst>
        </pc:spChg>
        <pc:picChg chg="add mod">
          <ac:chgData name="Danijela Lolic" userId="67d28de278fda3f0" providerId="LiveId" clId="{2D59B2CB-3F5C-447A-8F0B-4A982D48220C}" dt="2021-03-02T18:11:30.690" v="3680" actId="1076"/>
          <ac:picMkLst>
            <pc:docMk/>
            <pc:sldMk cId="2219450992" sldId="1871"/>
            <ac:picMk id="2" creationId="{B4CF9978-D388-4639-B209-F2F8EE0A5AC2}"/>
          </ac:picMkLst>
        </pc:picChg>
        <pc:picChg chg="add mod">
          <ac:chgData name="Danijela Lolic" userId="67d28de278fda3f0" providerId="LiveId" clId="{2D59B2CB-3F5C-447A-8F0B-4A982D48220C}" dt="2021-03-02T18:28:31.860" v="4309" actId="14100"/>
          <ac:picMkLst>
            <pc:docMk/>
            <pc:sldMk cId="2219450992" sldId="1871"/>
            <ac:picMk id="8" creationId="{D10E0C9D-26D9-474E-8C8A-9E2E56C47967}"/>
          </ac:picMkLst>
        </pc:picChg>
      </pc:sldChg>
      <pc:sldChg chg="addSp modSp new mod">
        <pc:chgData name="Danijela Lolic" userId="67d28de278fda3f0" providerId="LiveId" clId="{2D59B2CB-3F5C-447A-8F0B-4A982D48220C}" dt="2021-03-02T18:22:24.577" v="3981" actId="1076"/>
        <pc:sldMkLst>
          <pc:docMk/>
          <pc:sldMk cId="411822827" sldId="1872"/>
        </pc:sldMkLst>
        <pc:spChg chg="add mod">
          <ac:chgData name="Danijela Lolic" userId="67d28de278fda3f0" providerId="LiveId" clId="{2D59B2CB-3F5C-447A-8F0B-4A982D48220C}" dt="2021-03-02T18:21:47.696" v="3954" actId="1076"/>
          <ac:spMkLst>
            <pc:docMk/>
            <pc:sldMk cId="411822827" sldId="1872"/>
            <ac:spMk id="2" creationId="{A26EF82C-950A-4380-B006-97473A99381F}"/>
          </ac:spMkLst>
        </pc:spChg>
        <pc:spChg chg="add mod">
          <ac:chgData name="Danijela Lolic" userId="67d28de278fda3f0" providerId="LiveId" clId="{2D59B2CB-3F5C-447A-8F0B-4A982D48220C}" dt="2021-03-02T18:21:44.662" v="3953" actId="1076"/>
          <ac:spMkLst>
            <pc:docMk/>
            <pc:sldMk cId="411822827" sldId="1872"/>
            <ac:spMk id="3" creationId="{DEC64D0A-734A-49F6-A967-50521485C2B3}"/>
          </ac:spMkLst>
        </pc:spChg>
        <pc:spChg chg="add mod">
          <ac:chgData name="Danijela Lolic" userId="67d28de278fda3f0" providerId="LiveId" clId="{2D59B2CB-3F5C-447A-8F0B-4A982D48220C}" dt="2021-03-02T18:22:04.333" v="3967" actId="1076"/>
          <ac:spMkLst>
            <pc:docMk/>
            <pc:sldMk cId="411822827" sldId="1872"/>
            <ac:spMk id="6" creationId="{C013AF63-3183-4FB5-9D97-904618D81407}"/>
          </ac:spMkLst>
        </pc:spChg>
        <pc:spChg chg="add mod">
          <ac:chgData name="Danijela Lolic" userId="67d28de278fda3f0" providerId="LiveId" clId="{2D59B2CB-3F5C-447A-8F0B-4A982D48220C}" dt="2021-03-02T18:22:24.577" v="3981" actId="1076"/>
          <ac:spMkLst>
            <pc:docMk/>
            <pc:sldMk cId="411822827" sldId="1872"/>
            <ac:spMk id="7" creationId="{67F9274B-54E3-48FD-8AE9-66E2AA15F55D}"/>
          </ac:spMkLst>
        </pc:spChg>
        <pc:picChg chg="add mod">
          <ac:chgData name="Danijela Lolic" userId="67d28de278fda3f0" providerId="LiveId" clId="{2D59B2CB-3F5C-447A-8F0B-4A982D48220C}" dt="2021-03-02T18:21:26.645" v="3949" actId="14100"/>
          <ac:picMkLst>
            <pc:docMk/>
            <pc:sldMk cId="411822827" sldId="1872"/>
            <ac:picMk id="4" creationId="{CE7A1E0A-1CA4-4F89-83EE-29BC4941E721}"/>
          </ac:picMkLst>
        </pc:picChg>
        <pc:picChg chg="add mod">
          <ac:chgData name="Danijela Lolic" userId="67d28de278fda3f0" providerId="LiveId" clId="{2D59B2CB-3F5C-447A-8F0B-4A982D48220C}" dt="2021-03-02T18:21:30.730" v="3950" actId="14100"/>
          <ac:picMkLst>
            <pc:docMk/>
            <pc:sldMk cId="411822827" sldId="1872"/>
            <ac:picMk id="5" creationId="{853CEA00-D8D7-4E01-BE33-455D3D3E4856}"/>
          </ac:picMkLst>
        </pc:picChg>
      </pc:sldChg>
      <pc:sldChg chg="addSp modSp new mod">
        <pc:chgData name="Danijela Lolic" userId="67d28de278fda3f0" providerId="LiveId" clId="{2D59B2CB-3F5C-447A-8F0B-4A982D48220C}" dt="2021-03-02T18:41:28.335" v="4952" actId="1076"/>
        <pc:sldMkLst>
          <pc:docMk/>
          <pc:sldMk cId="2340590253" sldId="1873"/>
        </pc:sldMkLst>
        <pc:spChg chg="add mod">
          <ac:chgData name="Danijela Lolic" userId="67d28de278fda3f0" providerId="LiveId" clId="{2D59B2CB-3F5C-447A-8F0B-4A982D48220C}" dt="2021-03-02T18:30:09.966" v="4369" actId="1076"/>
          <ac:spMkLst>
            <pc:docMk/>
            <pc:sldMk cId="2340590253" sldId="1873"/>
            <ac:spMk id="2" creationId="{CEA7FF5E-A950-429E-A621-F7F8D52F001D}"/>
          </ac:spMkLst>
        </pc:spChg>
        <pc:spChg chg="add mod">
          <ac:chgData name="Danijela Lolic" userId="67d28de278fda3f0" providerId="LiveId" clId="{2D59B2CB-3F5C-447A-8F0B-4A982D48220C}" dt="2021-03-02T18:40:36.934" v="4908" actId="1076"/>
          <ac:spMkLst>
            <pc:docMk/>
            <pc:sldMk cId="2340590253" sldId="1873"/>
            <ac:spMk id="3" creationId="{CBA0DD07-5EED-41D9-857E-818DB2D9AD2E}"/>
          </ac:spMkLst>
        </pc:spChg>
        <pc:spChg chg="add mod">
          <ac:chgData name="Danijela Lolic" userId="67d28de278fda3f0" providerId="LiveId" clId="{2D59B2CB-3F5C-447A-8F0B-4A982D48220C}" dt="2021-03-02T18:40:57.220" v="4915" actId="1076"/>
          <ac:spMkLst>
            <pc:docMk/>
            <pc:sldMk cId="2340590253" sldId="1873"/>
            <ac:spMk id="5" creationId="{5AE58BFB-B1F1-447F-B559-A30D3B13F434}"/>
          </ac:spMkLst>
        </pc:spChg>
        <pc:spChg chg="add mod">
          <ac:chgData name="Danijela Lolic" userId="67d28de278fda3f0" providerId="LiveId" clId="{2D59B2CB-3F5C-447A-8F0B-4A982D48220C}" dt="2021-03-02T18:40:46.140" v="4912" actId="1076"/>
          <ac:spMkLst>
            <pc:docMk/>
            <pc:sldMk cId="2340590253" sldId="1873"/>
            <ac:spMk id="6" creationId="{B33DBB19-403E-4CEC-A3C2-EE6716366FF3}"/>
          </ac:spMkLst>
        </pc:spChg>
        <pc:spChg chg="add mod">
          <ac:chgData name="Danijela Lolic" userId="67d28de278fda3f0" providerId="LiveId" clId="{2D59B2CB-3F5C-447A-8F0B-4A982D48220C}" dt="2021-03-02T18:41:28.335" v="4952" actId="1076"/>
          <ac:spMkLst>
            <pc:docMk/>
            <pc:sldMk cId="2340590253" sldId="1873"/>
            <ac:spMk id="9" creationId="{612EF8F4-31AF-4111-AFF6-EE564FB1213F}"/>
          </ac:spMkLst>
        </pc:spChg>
        <pc:picChg chg="add mod">
          <ac:chgData name="Danijela Lolic" userId="67d28de278fda3f0" providerId="LiveId" clId="{2D59B2CB-3F5C-447A-8F0B-4A982D48220C}" dt="2021-03-02T18:40:41.141" v="4910" actId="1076"/>
          <ac:picMkLst>
            <pc:docMk/>
            <pc:sldMk cId="2340590253" sldId="1873"/>
            <ac:picMk id="4" creationId="{9C444138-CE68-4ACC-BAF5-5DE933FDF267}"/>
          </ac:picMkLst>
        </pc:picChg>
        <pc:picChg chg="add mod">
          <ac:chgData name="Danijela Lolic" userId="67d28de278fda3f0" providerId="LiveId" clId="{2D59B2CB-3F5C-447A-8F0B-4A982D48220C}" dt="2021-03-02T18:40:49.238" v="4913" actId="1076"/>
          <ac:picMkLst>
            <pc:docMk/>
            <pc:sldMk cId="2340590253" sldId="1873"/>
            <ac:picMk id="7" creationId="{76881DB3-1A4F-40EB-B811-80D194EC3958}"/>
          </ac:picMkLst>
        </pc:picChg>
        <pc:picChg chg="add mod">
          <ac:chgData name="Danijela Lolic" userId="67d28de278fda3f0" providerId="LiveId" clId="{2D59B2CB-3F5C-447A-8F0B-4A982D48220C}" dt="2021-03-02T18:40:51.316" v="4914" actId="1076"/>
          <ac:picMkLst>
            <pc:docMk/>
            <pc:sldMk cId="2340590253" sldId="1873"/>
            <ac:picMk id="8" creationId="{238C90CE-7610-4406-AF6F-3CEB9C3403C8}"/>
          </ac:picMkLst>
        </pc:picChg>
      </pc:sldChg>
      <pc:sldChg chg="addSp modSp new mod">
        <pc:chgData name="Danijela Lolic" userId="67d28de278fda3f0" providerId="LiveId" clId="{2D59B2CB-3F5C-447A-8F0B-4A982D48220C}" dt="2021-03-02T18:42:39.231" v="4978" actId="20577"/>
        <pc:sldMkLst>
          <pc:docMk/>
          <pc:sldMk cId="3842894348" sldId="1874"/>
        </pc:sldMkLst>
        <pc:spChg chg="add mod">
          <ac:chgData name="Danijela Lolic" userId="67d28de278fda3f0" providerId="LiveId" clId="{2D59B2CB-3F5C-447A-8F0B-4A982D48220C}" dt="2021-03-02T18:42:39.231" v="4978" actId="20577"/>
          <ac:spMkLst>
            <pc:docMk/>
            <pc:sldMk cId="3842894348" sldId="1874"/>
            <ac:spMk id="2" creationId="{5FF1ECAB-A72B-4E45-8DEA-D45860996825}"/>
          </ac:spMkLst>
        </pc:spChg>
      </pc:sldChg>
      <pc:sldMasterChg chg="setBg modSldLayout">
        <pc:chgData name="Danijela Lolic" userId="67d28de278fda3f0" providerId="LiveId" clId="{2D59B2CB-3F5C-447A-8F0B-4A982D48220C}" dt="2021-03-01T20:40:58.476" v="347"/>
        <pc:sldMasterMkLst>
          <pc:docMk/>
          <pc:sldMasterMk cId="3429690444" sldId="2147483687"/>
        </pc:sldMasterMkLst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3104946878" sldId="2147483688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1440679267" sldId="2147483689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495523106" sldId="2147483690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1422917410" sldId="2147483691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4137841689" sldId="2147483694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172072613" sldId="2147483699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3240882942" sldId="2147483700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2189876105" sldId="2147483701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1586680172" sldId="2147483702"/>
          </pc:sldLayoutMkLst>
        </pc:sldLayoutChg>
        <pc:sldLayoutChg chg="setBg">
          <pc:chgData name="Danijela Lolic" userId="67d28de278fda3f0" providerId="LiveId" clId="{2D59B2CB-3F5C-447A-8F0B-4A982D48220C}" dt="2021-03-01T20:40:58.476" v="347"/>
          <pc:sldLayoutMkLst>
            <pc:docMk/>
            <pc:sldMasterMk cId="3429690444" sldId="2147483687"/>
            <pc:sldLayoutMk cId="2499009600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6DEB7EE2-04A2-4FB2-9625-C9C73AC4D32F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907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>
                <a:latin typeface="Segoe UI" panose="020B0502040204020203" pitchFamily="34" charset="0"/>
              </a:rPr>
              <a:pPr eaLnBrk="1" hangingPunct="1"/>
              <a:t>1</a:t>
            </a:fld>
            <a:endParaRPr lang="en-US" altLang="en-US" dirty="0">
              <a:latin typeface="Segoe UI" panose="020B0502040204020203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F3386FAC-ADFA-41EF-9C49-66952E35C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516198" cy="68580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xmlns="" id="{69BE3FD0-1382-4F0E-A01F-F6C205E7D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2641" y="3554917"/>
            <a:ext cx="6438912" cy="763083"/>
          </a:xfrm>
        </p:spPr>
        <p:txBody>
          <a:bodyPr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2E0BC0C9-E1C8-43B4-B02D-558783360C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12640" y="2311400"/>
            <a:ext cx="5156200" cy="1117600"/>
          </a:xfrm>
        </p:spPr>
        <p:txBody>
          <a:bodyPr anchor="ctr">
            <a:normAutofit fontScale="90000"/>
          </a:bodyPr>
          <a:lstStyle>
            <a:lvl1pPr>
              <a:defRPr>
                <a:latin typeface="+mj-lt"/>
              </a:defRPr>
            </a:lvl1pPr>
          </a:lstStyle>
          <a:p>
            <a:pPr algn="l" eaLnBrk="1" hangingPunct="1"/>
            <a:r>
              <a:rPr lang="en-US" altLang="en-US" sz="6600" b="1">
                <a:latin typeface="+mn-lt"/>
              </a:rPr>
              <a:t>Click to edit Master title style</a:t>
            </a:r>
            <a:endParaRPr lang="en-US" altLang="en-US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E9914566-E790-44E9-BF0F-0D38A423F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0916"/>
            <a:ext cx="12192000" cy="71052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>
              <a:buNone/>
              <a:defRPr sz="2000" b="1"/>
            </a:lvl1pPr>
            <a:lvl2pPr marL="0"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1853E6-9C06-4DC2-B8A4-681C3D34B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94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B4F28166-FA93-42F3-90D5-A5BBE10D8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0916"/>
            <a:ext cx="12192000" cy="71052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>
              <a:buNone/>
              <a:defRPr sz="2000" b="1"/>
            </a:lvl1pPr>
            <a:lvl2pPr marL="0"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AF0AFCE-F48A-4C35-9245-AFC319274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5334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570FCE13-E0EE-4C5A-BDB0-04E8FE4D2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00" y="-8164"/>
            <a:ext cx="4470400" cy="687705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>
              <a:buNone/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  <a:lvl2pPr marL="0">
              <a:defRPr sz="1800"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23A82FA-1F05-4BAB-8768-A4575B1AE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7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D02F07F5-7B28-4FAB-AE64-9567EE73DE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394" y="-14514"/>
            <a:ext cx="4470400" cy="6877050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5000"/>
            <a:ext cx="6477000" cy="3276600"/>
          </a:xfrm>
        </p:spPr>
        <p:txBody>
          <a:bodyPr/>
          <a:lstStyle>
            <a:lvl1pPr>
              <a:buNone/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  <a:lvl2pPr marL="0">
              <a:defRPr sz="1800">
                <a:solidFill>
                  <a:schemeClr val="accent6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E3504F-F7AC-4961-8027-04414EA2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 i="0" cap="none" spc="-50" baseline="0">
                <a:ln w="3175">
                  <a:noFill/>
                </a:ln>
                <a:solidFill>
                  <a:schemeClr val="accent2"/>
                </a:solidFill>
                <a:effectLst/>
                <a:ea typeface="+mn-ea"/>
                <a:cs typeface="Segoe UI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xmlns="" id="{028401E1-3B09-44F5-B61D-E811BC24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F2674189-311A-4AD6-ACED-1AF386427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0916"/>
            <a:ext cx="12192000" cy="7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pic>
        <p:nvPicPr>
          <p:cNvPr id="2" name="Picture 1" descr="Chart, background pattern&#10;&#10;Description automatically generated">
            <a:extLst>
              <a:ext uri="{FF2B5EF4-FFF2-40B4-BE49-F238E27FC236}">
                <a16:creationId xmlns:a16="http://schemas.microsoft.com/office/drawing/2014/main" xmlns="" id="{75AA916B-1CCB-46CB-9D3B-BAF329AD0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50916"/>
            <a:ext cx="12192000" cy="7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0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xmlns="" id="{CC31B5EA-A920-4B2A-8F05-3C688980E2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23963" y="4943475"/>
            <a:ext cx="2908300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FE42B32E-80DC-4AC0-B306-CE8E5CCD93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24063" y="3232150"/>
            <a:ext cx="1308100" cy="1309688"/>
          </a:xfrm>
          <a:solidFill>
            <a:schemeClr val="accent1">
              <a:lumMod val="90000"/>
            </a:schemeClr>
          </a:solidFill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xmlns="" id="{A4E97807-A99D-4012-BE47-7B3C54B502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2311" y="3248540"/>
            <a:ext cx="1308100" cy="1309688"/>
          </a:xfrm>
          <a:solidFill>
            <a:schemeClr val="accent1">
              <a:lumMod val="90000"/>
            </a:schemeClr>
          </a:solidFill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xmlns="" id="{31025974-D850-4FC0-B6B0-BBF7DFCE1E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074" y="3232150"/>
            <a:ext cx="1308100" cy="1309688"/>
          </a:xfrm>
          <a:solidFill>
            <a:schemeClr val="accent1">
              <a:lumMod val="90000"/>
            </a:schemeClr>
          </a:solidFill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C073AF55-A66A-4112-A82D-E09A3D14ED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41850" y="4943475"/>
            <a:ext cx="2908300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CBC8787E-EB24-4D42-8555-6C6C11DD51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737" y="4943475"/>
            <a:ext cx="2908300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3/3/2021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702" r:id="rId3"/>
    <p:sldLayoutId id="2147483699" r:id="rId4"/>
    <p:sldLayoutId id="2147483701" r:id="rId5"/>
    <p:sldLayoutId id="2147483700" r:id="rId6"/>
    <p:sldLayoutId id="2147483690" r:id="rId7"/>
    <p:sldLayoutId id="2147483704" r:id="rId8"/>
    <p:sldLayoutId id="2147483691" r:id="rId9"/>
    <p:sldLayoutId id="21474836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734688" y="3429000"/>
            <a:ext cx="5453701" cy="2566880"/>
          </a:xfrm>
        </p:spPr>
        <p:txBody>
          <a:bodyPr anchor="ctr">
            <a:noAutofit/>
          </a:bodyPr>
          <a:lstStyle/>
          <a:p>
            <a:pPr eaLnBrk="1" hangingPunct="1"/>
            <a:r>
              <a:rPr lang="sr-Cyrl-BA" altLang="en-US" sz="6000" b="1" dirty="0">
                <a:solidFill>
                  <a:schemeClr val="accent2"/>
                </a:solidFill>
                <a:latin typeface="+mn-lt"/>
              </a:rPr>
              <a:t>СЈЕДИЊЕНЕ АМЕРИЧКЕ ДРЖАВЕ</a:t>
            </a:r>
            <a:endParaRPr lang="en-US" altLang="en-US" sz="6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F793D-DC09-4373-AD46-6657E2CA3BE3}"/>
              </a:ext>
            </a:extLst>
          </p:cNvPr>
          <p:cNvSpPr txBox="1"/>
          <p:nvPr/>
        </p:nvSpPr>
        <p:spPr>
          <a:xfrm>
            <a:off x="8380521" y="479394"/>
            <a:ext cx="3417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Данијела Лолић</a:t>
            </a:r>
          </a:p>
          <a:p>
            <a:r>
              <a:rPr lang="sr-Cyrl-BA" dirty="0">
                <a:solidFill>
                  <a:schemeClr val="bg1"/>
                </a:solidFill>
              </a:rPr>
              <a:t>ЈУ ОШ „Петар Кочић“, Кола</a:t>
            </a:r>
          </a:p>
          <a:p>
            <a:r>
              <a:rPr lang="sr-Cyrl-BA" dirty="0">
                <a:solidFill>
                  <a:schemeClr val="bg1"/>
                </a:solidFill>
              </a:rPr>
              <a:t>Бања Лука</a:t>
            </a:r>
          </a:p>
        </p:txBody>
      </p:sp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CF9978-D388-4639-B209-F2F8EE0A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359" y="681362"/>
            <a:ext cx="609600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308D7-B011-4147-9E7F-1BAE8A132689}"/>
              </a:ext>
            </a:extLst>
          </p:cNvPr>
          <p:cNvSpPr txBox="1"/>
          <p:nvPr/>
        </p:nvSpPr>
        <p:spPr>
          <a:xfrm>
            <a:off x="275208" y="681362"/>
            <a:ext cx="4261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На канадско–америчкој граници се налазе </a:t>
            </a:r>
            <a:r>
              <a:rPr lang="sr-Cyrl-BA" b="1" dirty="0">
                <a:solidFill>
                  <a:schemeClr val="bg1"/>
                </a:solidFill>
              </a:rPr>
              <a:t>Велика Језера</a:t>
            </a:r>
            <a:r>
              <a:rPr lang="sr-Cyrl-BA" dirty="0">
                <a:solidFill>
                  <a:schemeClr val="bg1"/>
                </a:solidFill>
              </a:rPr>
              <a:t>, која чине највећи језерски систем на свијету, са површином од око 250.000км².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CED2F5-2976-482D-AD81-76B2456E1259}"/>
              </a:ext>
            </a:extLst>
          </p:cNvPr>
          <p:cNvSpPr txBox="1"/>
          <p:nvPr/>
        </p:nvSpPr>
        <p:spPr>
          <a:xfrm>
            <a:off x="372862" y="2059619"/>
            <a:ext cx="3222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Горње језеро(Супериор)</a:t>
            </a:r>
          </a:p>
          <a:p>
            <a:r>
              <a:rPr lang="sr-Cyrl-BA" b="1" dirty="0">
                <a:solidFill>
                  <a:schemeClr val="bg1"/>
                </a:solidFill>
              </a:rPr>
              <a:t>Мичиген</a:t>
            </a:r>
          </a:p>
          <a:p>
            <a:r>
              <a:rPr lang="sr-Cyrl-BA" b="1" dirty="0">
                <a:solidFill>
                  <a:schemeClr val="bg1"/>
                </a:solidFill>
              </a:rPr>
              <a:t>Хјурон</a:t>
            </a:r>
          </a:p>
          <a:p>
            <a:r>
              <a:rPr lang="sr-Cyrl-BA" b="1" dirty="0">
                <a:solidFill>
                  <a:schemeClr val="bg1"/>
                </a:solidFill>
              </a:rPr>
              <a:t>Ири </a:t>
            </a:r>
          </a:p>
          <a:p>
            <a:r>
              <a:rPr lang="sr-Cyrl-BA" b="1" dirty="0">
                <a:solidFill>
                  <a:schemeClr val="bg1"/>
                </a:solidFill>
              </a:rPr>
              <a:t>Онтарио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B833C4-E09A-4D77-910F-7D764A944B16}"/>
              </a:ext>
            </a:extLst>
          </p:cNvPr>
          <p:cNvSpPr txBox="1"/>
          <p:nvPr/>
        </p:nvSpPr>
        <p:spPr>
          <a:xfrm>
            <a:off x="5382827" y="5347887"/>
            <a:ext cx="510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Језера имају велики привредни значај.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3DFE12-620F-4B96-AFA4-385512C217A2}"/>
              </a:ext>
            </a:extLst>
          </p:cNvPr>
          <p:cNvSpPr txBox="1"/>
          <p:nvPr/>
        </p:nvSpPr>
        <p:spPr>
          <a:xfrm>
            <a:off x="5291090" y="6098452"/>
            <a:ext cx="491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Нијагарини водопади </a:t>
            </a:r>
            <a:r>
              <a:rPr lang="sr-Cyrl-BA" dirty="0">
                <a:solidFill>
                  <a:schemeClr val="bg1"/>
                </a:solidFill>
              </a:rPr>
              <a:t>се налазе између </a:t>
            </a:r>
          </a:p>
          <a:p>
            <a:r>
              <a:rPr lang="sr-Cyrl-BA" dirty="0">
                <a:solidFill>
                  <a:schemeClr val="bg1"/>
                </a:solidFill>
              </a:rPr>
              <a:t>језера Ири и Онтарио.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0E0C9D-26D9-474E-8C8A-9E2E56C4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62" y="3542664"/>
            <a:ext cx="4918228" cy="320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50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A7FF5E-A950-429E-A621-F7F8D52F001D}"/>
              </a:ext>
            </a:extLst>
          </p:cNvPr>
          <p:cNvSpPr txBox="1"/>
          <p:nvPr/>
        </p:nvSpPr>
        <p:spPr>
          <a:xfrm>
            <a:off x="2574525" y="417250"/>
            <a:ext cx="637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chemeClr val="bg1"/>
                </a:solidFill>
              </a:rPr>
              <a:t>БИЉНИ И ЖИВОТИЊСКИ СВИЈЕТ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A0DD07-5EED-41D9-857E-818DB2D9AD2E}"/>
              </a:ext>
            </a:extLst>
          </p:cNvPr>
          <p:cNvSpPr txBox="1"/>
          <p:nvPr/>
        </p:nvSpPr>
        <p:spPr>
          <a:xfrm>
            <a:off x="186432" y="1048039"/>
            <a:ext cx="665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Закони о заштити природе врло су строги, а ради очувања </a:t>
            </a:r>
          </a:p>
          <a:p>
            <a:r>
              <a:rPr lang="sr-Cyrl-BA" dirty="0">
                <a:solidFill>
                  <a:schemeClr val="bg1"/>
                </a:solidFill>
              </a:rPr>
              <a:t>природе основане су десетине националних паркова.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444138-CE68-4ACC-BAF5-5DE933FD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89" y="1763222"/>
            <a:ext cx="5467071" cy="415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E58BFB-B1F1-447F-B559-A30D3B13F434}"/>
              </a:ext>
            </a:extLst>
          </p:cNvPr>
          <p:cNvSpPr txBox="1"/>
          <p:nvPr/>
        </p:nvSpPr>
        <p:spPr>
          <a:xfrm>
            <a:off x="372861" y="1863494"/>
            <a:ext cx="495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Јелоустонски национални парк – гејзир „Стари вјерни“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3DBB19-403E-4CEC-A3C2-EE6716366FF3}"/>
              </a:ext>
            </a:extLst>
          </p:cNvPr>
          <p:cNvSpPr txBox="1"/>
          <p:nvPr/>
        </p:nvSpPr>
        <p:spPr>
          <a:xfrm>
            <a:off x="6096000" y="1430401"/>
            <a:ext cx="5950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Зона </a:t>
            </a:r>
            <a:r>
              <a:rPr lang="sr-Cyrl-BA" b="1" dirty="0">
                <a:solidFill>
                  <a:schemeClr val="bg1"/>
                </a:solidFill>
              </a:rPr>
              <a:t>ледених арктичких пустиња </a:t>
            </a:r>
            <a:r>
              <a:rPr lang="sr-Cyrl-BA" dirty="0">
                <a:solidFill>
                  <a:schemeClr val="bg1"/>
                </a:solidFill>
              </a:rPr>
              <a:t>– Аљаска</a:t>
            </a:r>
          </a:p>
          <a:p>
            <a:r>
              <a:rPr lang="sr-Cyrl-BA" b="1" dirty="0">
                <a:solidFill>
                  <a:schemeClr val="bg1"/>
                </a:solidFill>
              </a:rPr>
              <a:t>Тундре</a:t>
            </a:r>
            <a:r>
              <a:rPr lang="sr-Cyrl-BA" dirty="0">
                <a:solidFill>
                  <a:schemeClr val="bg1"/>
                </a:solidFill>
              </a:rPr>
              <a:t> – јужније од пустиња (лишајеви и маховине)</a:t>
            </a:r>
          </a:p>
          <a:p>
            <a:r>
              <a:rPr lang="sr-Cyrl-BA" b="1" dirty="0">
                <a:solidFill>
                  <a:schemeClr val="bg1"/>
                </a:solidFill>
              </a:rPr>
              <a:t>Четинарске шуме – Тајге</a:t>
            </a:r>
          </a:p>
          <a:p>
            <a:r>
              <a:rPr lang="sr-Cyrl-BA" b="1" dirty="0">
                <a:solidFill>
                  <a:schemeClr val="bg1"/>
                </a:solidFill>
              </a:rPr>
              <a:t>Листопадне шуме </a:t>
            </a:r>
            <a:r>
              <a:rPr lang="sr-Cyrl-BA" dirty="0">
                <a:solidFill>
                  <a:schemeClr val="bg1"/>
                </a:solidFill>
              </a:rPr>
              <a:t>–зона Апалача и Великих језера</a:t>
            </a:r>
          </a:p>
          <a:p>
            <a:r>
              <a:rPr lang="sr-Cyrl-BA" b="1" dirty="0">
                <a:solidFill>
                  <a:schemeClr val="bg1"/>
                </a:solidFill>
              </a:rPr>
              <a:t>Степе (Прерије) </a:t>
            </a:r>
            <a:r>
              <a:rPr lang="sr-Cyrl-BA" dirty="0">
                <a:solidFill>
                  <a:schemeClr val="bg1"/>
                </a:solidFill>
              </a:rPr>
              <a:t>– централни дијелови</a:t>
            </a:r>
          </a:p>
          <a:p>
            <a:r>
              <a:rPr lang="sr-Cyrl-BA" b="1" dirty="0">
                <a:solidFill>
                  <a:schemeClr val="bg1"/>
                </a:solidFill>
              </a:rPr>
              <a:t>Средоземна вегетација</a:t>
            </a:r>
            <a:r>
              <a:rPr lang="sr-Cyrl-BA" dirty="0">
                <a:solidFill>
                  <a:schemeClr val="bg1"/>
                </a:solidFill>
              </a:rPr>
              <a:t> – Калифорнија</a:t>
            </a:r>
          </a:p>
          <a:p>
            <a:r>
              <a:rPr lang="sr-Cyrl-BA" b="1" dirty="0">
                <a:solidFill>
                  <a:schemeClr val="bg1"/>
                </a:solidFill>
              </a:rPr>
              <a:t>Пустиње</a:t>
            </a:r>
            <a:r>
              <a:rPr lang="sr-Cyrl-BA" dirty="0">
                <a:solidFill>
                  <a:schemeClr val="bg1"/>
                </a:solidFill>
              </a:rPr>
              <a:t> – унутрашња сува подручја</a:t>
            </a: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881DB3-1A4F-40EB-B811-80D194EC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474" y="3525038"/>
            <a:ext cx="4290969" cy="261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8C90CE-7610-4406-AF6F-3CEB9C340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71" y="5139657"/>
            <a:ext cx="2367374" cy="1556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2EF8F4-31AF-4111-AFF6-EE564FB1213F}"/>
              </a:ext>
            </a:extLst>
          </p:cNvPr>
          <p:cNvSpPr txBox="1"/>
          <p:nvPr/>
        </p:nvSpPr>
        <p:spPr>
          <a:xfrm>
            <a:off x="6005738" y="5523226"/>
            <a:ext cx="332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Бјелоглави орао је симбол </a:t>
            </a:r>
            <a:r>
              <a:rPr lang="sr-Cyrl-BA" b="1" dirty="0" smtClean="0"/>
              <a:t>САД-а</a:t>
            </a:r>
            <a:endParaRPr lang="sr-Cyrl-BA" b="1" dirty="0"/>
          </a:p>
        </p:txBody>
      </p:sp>
    </p:spTree>
    <p:extLst>
      <p:ext uri="{BB962C8B-B14F-4D97-AF65-F5344CB8AC3E}">
        <p14:creationId xmlns:p14="http://schemas.microsoft.com/office/powerpoint/2010/main" val="234059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F1ECAB-A72B-4E45-8DEA-D45860996825}"/>
              </a:ext>
            </a:extLst>
          </p:cNvPr>
          <p:cNvSpPr txBox="1"/>
          <p:nvPr/>
        </p:nvSpPr>
        <p:spPr>
          <a:xfrm>
            <a:off x="1074198" y="1225118"/>
            <a:ext cx="95168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b="1" dirty="0">
                <a:solidFill>
                  <a:schemeClr val="bg1"/>
                </a:solidFill>
              </a:rPr>
              <a:t>Домаћа задаћа: </a:t>
            </a:r>
          </a:p>
          <a:p>
            <a:endParaRPr lang="sr-Cyrl-BA" sz="3600" b="1" dirty="0">
              <a:solidFill>
                <a:schemeClr val="bg1"/>
              </a:solidFill>
            </a:endParaRPr>
          </a:p>
          <a:p>
            <a:r>
              <a:rPr lang="sr-Cyrl-BA" sz="2800" b="1" dirty="0">
                <a:solidFill>
                  <a:schemeClr val="bg1"/>
                </a:solidFill>
              </a:rPr>
              <a:t>Истражи на интернету или другим изворима нешто више о националним парковима у </a:t>
            </a:r>
            <a:r>
              <a:rPr lang="sr-Cyrl-BA" sz="2800" b="1" dirty="0" smtClean="0">
                <a:solidFill>
                  <a:schemeClr val="bg1"/>
                </a:solidFill>
              </a:rPr>
              <a:t>Сједињеним Америчким државама!</a:t>
            </a:r>
            <a:endParaRPr lang="sr-Cyrl-BA" sz="2800" b="1" dirty="0">
              <a:solidFill>
                <a:schemeClr val="bg1"/>
              </a:solidFill>
            </a:endParaRPr>
          </a:p>
          <a:p>
            <a:endParaRPr lang="sr-Cyrl-BA" sz="2800" b="1" dirty="0">
              <a:solidFill>
                <a:schemeClr val="bg1"/>
              </a:solidFill>
            </a:endParaRPr>
          </a:p>
          <a:p>
            <a:endParaRPr lang="sr-Cyrl-BA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BFBF6F-D596-4305-ACB8-81234E53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434" y="4045619"/>
            <a:ext cx="3400149" cy="2531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5FC2F8-ED6C-44F9-AE14-621469179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014" y="4063615"/>
            <a:ext cx="3326262" cy="2551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306C7E-FD17-46AB-8125-C02F12AA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85" y="4045619"/>
            <a:ext cx="3793818" cy="25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9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7B6B49-8C06-4DF3-BDE1-B2864FCB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92" y="1232430"/>
            <a:ext cx="4023709" cy="2141406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xmlns="" id="{B3822A10-9581-4FD7-AB74-0C76EFC4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92" y="911269"/>
            <a:ext cx="5896252" cy="642322"/>
          </a:xfrm>
        </p:spPr>
        <p:txBody>
          <a:bodyPr/>
          <a:lstStyle/>
          <a:p>
            <a:r>
              <a:rPr lang="sr-Cyrl-BA" dirty="0"/>
              <a:t>Основни подаци 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B6A6D9-6819-4CFF-A27B-3725F35E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231" y="2774639"/>
            <a:ext cx="5409357" cy="3238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71396D1-994C-4C25-95C8-6BB75144D59D}"/>
              </a:ext>
            </a:extLst>
          </p:cNvPr>
          <p:cNvSpPr txBox="1"/>
          <p:nvPr/>
        </p:nvSpPr>
        <p:spPr>
          <a:xfrm>
            <a:off x="208624" y="3484165"/>
            <a:ext cx="6094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Aft>
                <a:spcPts val="0"/>
              </a:spcAft>
              <a:buNone/>
            </a:pPr>
            <a:r>
              <a:rPr lang="sr-Cyrl-BA" altLang="en-US" sz="1800" b="1" dirty="0">
                <a:solidFill>
                  <a:schemeClr val="accent6">
                    <a:lumMod val="50000"/>
                  </a:schemeClr>
                </a:solidFill>
              </a:rPr>
              <a:t>Привредно, политички и војно најмоћнија држава на свијету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sr-Cyrl-BA" alt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sr-Cyrl-BA" altLang="en-US" sz="1800" b="1" dirty="0">
                <a:solidFill>
                  <a:schemeClr val="accent6">
                    <a:lumMod val="50000"/>
                  </a:schemeClr>
                </a:solidFill>
              </a:rPr>
              <a:t>Трећа </a:t>
            </a:r>
            <a:r>
              <a:rPr lang="sr-Cyrl-BA" altLang="en-US" sz="1800" b="1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sr-Cyrl-BA" altLang="en-US" sz="1800" b="1" dirty="0">
                <a:solidFill>
                  <a:schemeClr val="accent6">
                    <a:lumMod val="50000"/>
                  </a:schemeClr>
                </a:solidFill>
              </a:rPr>
              <a:t>вијету по броју становника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sr-Cyrl-BA" altLang="en-US" sz="1800" dirty="0"/>
              <a:t>Трећа у свијету по броју становника</a:t>
            </a:r>
            <a:r>
              <a:rPr lang="sr-Cyrl-BA" altLang="en-US" sz="1800" b="0" dirty="0"/>
              <a:t>вршина:илиона км²</a:t>
            </a:r>
          </a:p>
          <a:p>
            <a:pPr fontAlgn="auto">
              <a:spcAft>
                <a:spcPts val="0"/>
              </a:spcAft>
            </a:pPr>
            <a:r>
              <a:rPr lang="sr-Cyrl-BA" altLang="en-US" sz="1800" b="0" dirty="0">
                <a:solidFill>
                  <a:schemeClr val="accent6">
                    <a:lumMod val="50000"/>
                  </a:schemeClr>
                </a:solidFill>
              </a:rPr>
              <a:t>Број становника</a:t>
            </a:r>
            <a:r>
              <a:rPr lang="sr-Cyrl-BA" altLang="en-US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sr-Cyrl-BA" altLang="en-US" b="1" dirty="0">
                <a:solidFill>
                  <a:schemeClr val="accent6">
                    <a:lumMod val="50000"/>
                  </a:schemeClr>
                </a:solidFill>
              </a:rPr>
              <a:t>324,5 мил. становника</a:t>
            </a:r>
            <a:r>
              <a:rPr lang="sr-Cyrl-BA" altLang="en-US" sz="1800" b="0" dirty="0"/>
              <a:t>: 324,5 милона (2017)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sr-Cyrl-BA" altLang="en-US" sz="1800" b="0" dirty="0">
                <a:solidFill>
                  <a:schemeClr val="accent6">
                    <a:lumMod val="50000"/>
                  </a:schemeClr>
                </a:solidFill>
              </a:rPr>
              <a:t>Главни град Вашингтон (око 4,4 мил)</a:t>
            </a:r>
            <a:r>
              <a:rPr lang="sr-Cyrl-BA" altLang="en-US" sz="1800" b="0" dirty="0"/>
              <a:t>./ст.)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094DC6E-DCE0-4E8D-A7A3-B884689C9627}"/>
              </a:ext>
            </a:extLst>
          </p:cNvPr>
          <p:cNvSpPr txBox="1"/>
          <p:nvPr/>
        </p:nvSpPr>
        <p:spPr>
          <a:xfrm>
            <a:off x="5086905" y="603846"/>
            <a:ext cx="6094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З</a:t>
            </a:r>
            <a:r>
              <a:rPr lang="sr-Cyrl-BA" dirty="0">
                <a:solidFill>
                  <a:schemeClr val="bg1"/>
                </a:solidFill>
              </a:rPr>
              <a:t>Заузима јужни дио Англоамерике. Простире се од Канаде на сјеверу до Мексика на југу, </a:t>
            </a:r>
            <a:r>
              <a:rPr lang="sr-Cyrl-BA" dirty="0" smtClean="0">
                <a:solidFill>
                  <a:schemeClr val="bg1"/>
                </a:solidFill>
              </a:rPr>
              <a:t>Атлан</a:t>
            </a:r>
            <a:r>
              <a:rPr lang="sr-Cyrl-RS" dirty="0" smtClean="0">
                <a:solidFill>
                  <a:schemeClr val="bg1"/>
                </a:solidFill>
              </a:rPr>
              <a:t>т</a:t>
            </a:r>
            <a:r>
              <a:rPr lang="sr-Cyrl-BA" dirty="0" smtClean="0">
                <a:solidFill>
                  <a:schemeClr val="bg1"/>
                </a:solidFill>
              </a:rPr>
              <a:t>ског </a:t>
            </a:r>
            <a:r>
              <a:rPr lang="sr-Cyrl-BA" dirty="0">
                <a:solidFill>
                  <a:schemeClr val="bg1"/>
                </a:solidFill>
              </a:rPr>
              <a:t>окена на истоку и Тихог океана на западу.</a:t>
            </a:r>
            <a:endParaRPr lang="sr-Cyrl-B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DDD620-F56E-4BD0-B16F-F89EB56F69A9}"/>
              </a:ext>
            </a:extLst>
          </p:cNvPr>
          <p:cNvSpPr txBox="1"/>
          <p:nvPr/>
        </p:nvSpPr>
        <p:spPr>
          <a:xfrm>
            <a:off x="5149049" y="1836619"/>
            <a:ext cx="4669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50 </a:t>
            </a:r>
            <a:r>
              <a:rPr lang="sr-Cyrl-BA" dirty="0" smtClean="0">
                <a:solidFill>
                  <a:schemeClr val="bg1"/>
                </a:solidFill>
              </a:rPr>
              <a:t>држава и  </a:t>
            </a:r>
            <a:r>
              <a:rPr lang="sr-Cyrl-BA" dirty="0">
                <a:solidFill>
                  <a:schemeClr val="bg1"/>
                </a:solidFill>
              </a:rPr>
              <a:t>и две </a:t>
            </a:r>
            <a:r>
              <a:rPr lang="sr-Cyrl-BA" dirty="0" smtClean="0">
                <a:solidFill>
                  <a:schemeClr val="bg1"/>
                </a:solidFill>
              </a:rPr>
              <a:t>које не чине компактну цјелину са њима већ су физички одвојене </a:t>
            </a:r>
            <a:r>
              <a:rPr lang="sr-Cyrl-BA" dirty="0">
                <a:solidFill>
                  <a:schemeClr val="bg1"/>
                </a:solidFill>
              </a:rPr>
              <a:t>( Аљаска и Хаваји)</a:t>
            </a:r>
          </a:p>
        </p:txBody>
      </p:sp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D99CD7-56D9-4F14-BE8D-B0B91FFA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244" y="548126"/>
            <a:ext cx="6835732" cy="3795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356951-2816-4AF4-B3EE-70488F27BA7C}"/>
              </a:ext>
            </a:extLst>
          </p:cNvPr>
          <p:cNvSpPr txBox="1"/>
          <p:nvPr/>
        </p:nvSpPr>
        <p:spPr>
          <a:xfrm>
            <a:off x="914400" y="414473"/>
            <a:ext cx="168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РЕЉЕФ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FFE0229-FA4B-46BA-97DB-73DFAD96C34D}"/>
              </a:ext>
            </a:extLst>
          </p:cNvPr>
          <p:cNvSpPr txBox="1"/>
          <p:nvPr/>
        </p:nvSpPr>
        <p:spPr>
          <a:xfrm>
            <a:off x="168675" y="1131343"/>
            <a:ext cx="42346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Чини га више цјелина :</a:t>
            </a:r>
          </a:p>
          <a:p>
            <a:endParaRPr lang="sr-Cyrl-BA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Кордиљери</a:t>
            </a:r>
            <a:r>
              <a:rPr lang="sr-Cyrl-BA" dirty="0">
                <a:solidFill>
                  <a:schemeClr val="bg1"/>
                </a:solidFill>
              </a:rPr>
              <a:t> на западу (7000км дужине и 1700км ширине)</a:t>
            </a:r>
          </a:p>
          <a:p>
            <a:r>
              <a:rPr lang="sr-Cyrl-BA" dirty="0">
                <a:solidFill>
                  <a:schemeClr val="bg1"/>
                </a:solidFill>
              </a:rPr>
              <a:t>-састоје се од Каскадних планина, приморских планина, Сијера Неваде, Стјеновитих </a:t>
            </a:r>
            <a:r>
              <a:rPr lang="sr-Cyrl-BA" dirty="0" smtClean="0">
                <a:solidFill>
                  <a:schemeClr val="bg1"/>
                </a:solidFill>
              </a:rPr>
              <a:t>планина.</a:t>
            </a:r>
            <a:endParaRPr lang="sr-Cyrl-BA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sr-Cyrl-BA" dirty="0" smtClean="0">
                <a:solidFill>
                  <a:schemeClr val="bg1"/>
                </a:solidFill>
              </a:rPr>
              <a:t>Овдје се налази Колумбијска </a:t>
            </a:r>
            <a:r>
              <a:rPr lang="sr-Cyrl-BA" dirty="0">
                <a:solidFill>
                  <a:schemeClr val="bg1"/>
                </a:solidFill>
              </a:rPr>
              <a:t>висораван, Колорадо висораван са великим </a:t>
            </a:r>
            <a:r>
              <a:rPr lang="sr-Cyrl-BA" dirty="0" smtClean="0">
                <a:solidFill>
                  <a:schemeClr val="bg1"/>
                </a:solidFill>
              </a:rPr>
              <a:t>кањоном ријеке Колорадо</a:t>
            </a:r>
            <a:r>
              <a:rPr lang="sr-Cyrl-BA" dirty="0">
                <a:solidFill>
                  <a:schemeClr val="bg1"/>
                </a:solidFill>
              </a:rPr>
              <a:t>, </a:t>
            </a:r>
            <a:r>
              <a:rPr lang="sr-Cyrl-BA" dirty="0">
                <a:solidFill>
                  <a:schemeClr val="bg1"/>
                </a:solidFill>
              </a:rPr>
              <a:t>Велики Басен и пустиња Долина смрти (-86м)</a:t>
            </a:r>
          </a:p>
          <a:p>
            <a:pPr marL="285750" indent="-285750">
              <a:buFontTx/>
              <a:buChar char="-"/>
            </a:pPr>
            <a:r>
              <a:rPr lang="sr-Cyrl-BA" dirty="0">
                <a:solidFill>
                  <a:schemeClr val="bg1"/>
                </a:solidFill>
              </a:rPr>
              <a:t>Аљаска- врх Мек Кинли (Денели) 6.190м</a:t>
            </a:r>
          </a:p>
          <a:p>
            <a:pPr marL="285750" indent="-285750">
              <a:buFontTx/>
              <a:buChar char="-"/>
            </a:pPr>
            <a:r>
              <a:rPr lang="sr-Cyrl-BA" dirty="0">
                <a:solidFill>
                  <a:schemeClr val="bg1"/>
                </a:solidFill>
              </a:rPr>
              <a:t>- на западу државе је </a:t>
            </a:r>
            <a:r>
              <a:rPr lang="sr-Cyrl-BA" b="1" dirty="0">
                <a:solidFill>
                  <a:schemeClr val="bg1"/>
                </a:solidFill>
              </a:rPr>
              <a:t>вулканско- земљотресна зона</a:t>
            </a: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b="1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3D88B0-5327-4B81-B08D-9A6D40CE3EBA}"/>
              </a:ext>
            </a:extLst>
          </p:cNvPr>
          <p:cNvSpPr txBox="1"/>
          <p:nvPr/>
        </p:nvSpPr>
        <p:spPr>
          <a:xfrm>
            <a:off x="4554244" y="4412202"/>
            <a:ext cx="6693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Средишња низија </a:t>
            </a:r>
          </a:p>
          <a:p>
            <a:r>
              <a:rPr lang="sr-Cyrl-BA" dirty="0" smtClean="0">
                <a:solidFill>
                  <a:schemeClr val="bg1"/>
                </a:solidFill>
              </a:rPr>
              <a:t>-налази се источно </a:t>
            </a:r>
            <a:r>
              <a:rPr lang="sr-Cyrl-BA" dirty="0">
                <a:solidFill>
                  <a:schemeClr val="bg1"/>
                </a:solidFill>
              </a:rPr>
              <a:t>од </a:t>
            </a:r>
            <a:r>
              <a:rPr lang="sr-Cyrl-BA" dirty="0" smtClean="0">
                <a:solidFill>
                  <a:schemeClr val="bg1"/>
                </a:solidFill>
              </a:rPr>
              <a:t>Кордиљера, </a:t>
            </a:r>
            <a:r>
              <a:rPr lang="sr-Cyrl-BA" dirty="0">
                <a:solidFill>
                  <a:schemeClr val="bg1"/>
                </a:solidFill>
              </a:rPr>
              <a:t>према југу </a:t>
            </a:r>
            <a:r>
              <a:rPr lang="sr-Cyrl-BA" dirty="0" smtClean="0">
                <a:solidFill>
                  <a:schemeClr val="bg1"/>
                </a:solidFill>
              </a:rPr>
              <a:t>се наставља </a:t>
            </a:r>
            <a:r>
              <a:rPr lang="sr-Cyrl-BA" dirty="0">
                <a:solidFill>
                  <a:schemeClr val="bg1"/>
                </a:solidFill>
              </a:rPr>
              <a:t>у низију уз Мексички залив а према </a:t>
            </a:r>
            <a:r>
              <a:rPr lang="sr-Cyrl-BA" dirty="0" smtClean="0">
                <a:solidFill>
                  <a:schemeClr val="bg1"/>
                </a:solidFill>
              </a:rPr>
              <a:t>истоку се додирује са </a:t>
            </a:r>
            <a:r>
              <a:rPr lang="sr-Cyrl-BA" b="1" dirty="0" smtClean="0">
                <a:solidFill>
                  <a:schemeClr val="bg1"/>
                </a:solidFill>
              </a:rPr>
              <a:t>Апалачима </a:t>
            </a:r>
            <a:r>
              <a:rPr lang="sr-Cyrl-BA" dirty="0">
                <a:solidFill>
                  <a:schemeClr val="bg1"/>
                </a:solidFill>
              </a:rPr>
              <a:t>(2036м).</a:t>
            </a:r>
          </a:p>
          <a:p>
            <a:r>
              <a:rPr lang="sr-Cyrl-BA" dirty="0">
                <a:solidFill>
                  <a:schemeClr val="bg1"/>
                </a:solidFill>
              </a:rPr>
              <a:t>Апалачи се према истоку спуштају према Пиједмонту, благо заталасаној висоравни и уз обалу је </a:t>
            </a:r>
            <a:r>
              <a:rPr lang="sr-Cyrl-BA" b="1" dirty="0" smtClean="0">
                <a:solidFill>
                  <a:schemeClr val="bg1"/>
                </a:solidFill>
              </a:rPr>
              <a:t>Приатлантска </a:t>
            </a:r>
            <a:r>
              <a:rPr lang="sr-Cyrl-BA" b="1" dirty="0">
                <a:solidFill>
                  <a:schemeClr val="bg1"/>
                </a:solidFill>
              </a:rPr>
              <a:t>низија </a:t>
            </a:r>
            <a:r>
              <a:rPr lang="sr-Cyrl-BA" dirty="0">
                <a:solidFill>
                  <a:schemeClr val="bg1"/>
                </a:solidFill>
              </a:rPr>
              <a:t>гдје су смјештени највећи градови и луке </a:t>
            </a:r>
            <a:r>
              <a:rPr lang="sr-Cyrl-BA" dirty="0" smtClean="0">
                <a:solidFill>
                  <a:schemeClr val="bg1"/>
                </a:solidFill>
              </a:rPr>
              <a:t>САД-а.</a:t>
            </a:r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DE6AFF-7690-4C70-BD7D-8980328F434C}"/>
              </a:ext>
            </a:extLst>
          </p:cNvPr>
          <p:cNvSpPr txBox="1"/>
          <p:nvPr/>
        </p:nvSpPr>
        <p:spPr>
          <a:xfrm rot="3268370">
            <a:off x="6602340" y="2602208"/>
            <a:ext cx="259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К о р д и  љ е р 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8B0269-4951-4320-880B-05AE0AEF8E5B}"/>
              </a:ext>
            </a:extLst>
          </p:cNvPr>
          <p:cNvSpPr txBox="1"/>
          <p:nvPr/>
        </p:nvSpPr>
        <p:spPr>
          <a:xfrm rot="3154391">
            <a:off x="7506277" y="2483696"/>
            <a:ext cx="2760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Средишња низија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325783-C75D-4B46-A03C-88A79E67F8C9}"/>
              </a:ext>
            </a:extLst>
          </p:cNvPr>
          <p:cNvSpPr txBox="1"/>
          <p:nvPr/>
        </p:nvSpPr>
        <p:spPr>
          <a:xfrm rot="5564655">
            <a:off x="9663303" y="2483695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Апалачи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D8A2A-4DAE-4816-AEB3-54FEA3865359}"/>
              </a:ext>
            </a:extLst>
          </p:cNvPr>
          <p:cNvSpPr txBox="1"/>
          <p:nvPr/>
        </p:nvSpPr>
        <p:spPr>
          <a:xfrm rot="5610401">
            <a:off x="9435912" y="2602207"/>
            <a:ext cx="262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Приатланска низија</a:t>
            </a:r>
          </a:p>
        </p:txBody>
      </p:sp>
    </p:spTree>
    <p:extLst>
      <p:ext uri="{BB962C8B-B14F-4D97-AF65-F5344CB8AC3E}">
        <p14:creationId xmlns:p14="http://schemas.microsoft.com/office/powerpoint/2010/main" val="407553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4CDC22-609B-485D-B4D4-5D7ADE9325BB}"/>
              </a:ext>
            </a:extLst>
          </p:cNvPr>
          <p:cNvSpPr txBox="1"/>
          <p:nvPr/>
        </p:nvSpPr>
        <p:spPr>
          <a:xfrm>
            <a:off x="1136342" y="541538"/>
            <a:ext cx="197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КЛИМА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97DF61-5936-456A-A08B-1756B2AB7A0A}"/>
              </a:ext>
            </a:extLst>
          </p:cNvPr>
          <p:cNvSpPr txBox="1"/>
          <p:nvPr/>
        </p:nvSpPr>
        <p:spPr>
          <a:xfrm>
            <a:off x="501588" y="1128334"/>
            <a:ext cx="489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Клима у </a:t>
            </a:r>
            <a:r>
              <a:rPr lang="sr-Cyrl-BA" dirty="0" smtClean="0">
                <a:solidFill>
                  <a:schemeClr val="bg1"/>
                </a:solidFill>
              </a:rPr>
              <a:t>САД-у </a:t>
            </a:r>
            <a:r>
              <a:rPr lang="sr-Cyrl-BA" dirty="0">
                <a:solidFill>
                  <a:schemeClr val="bg1"/>
                </a:solidFill>
              </a:rPr>
              <a:t>зависи од рељефа, морских струја и кретања ваздушних маса.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F62A62-6538-4E12-98F7-6CAD6E8F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74" y="541538"/>
            <a:ext cx="4328274" cy="6190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800926-3941-4612-86AE-2B78B5414647}"/>
              </a:ext>
            </a:extLst>
          </p:cNvPr>
          <p:cNvSpPr txBox="1"/>
          <p:nvPr/>
        </p:nvSpPr>
        <p:spPr>
          <a:xfrm>
            <a:off x="430568" y="1838241"/>
            <a:ext cx="6795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 </a:t>
            </a:r>
            <a:r>
              <a:rPr lang="sr-Cyrl-BA" dirty="0">
                <a:solidFill>
                  <a:schemeClr val="bg1"/>
                </a:solidFill>
              </a:rPr>
              <a:t>Високе планине  на западној и источној обали и низијски средишњи простор </a:t>
            </a:r>
            <a:r>
              <a:rPr lang="sr-Cyrl-BA" dirty="0" smtClean="0">
                <a:solidFill>
                  <a:schemeClr val="bg1"/>
                </a:solidFill>
              </a:rPr>
              <a:t>пружају </a:t>
            </a:r>
            <a:r>
              <a:rPr lang="sr-Cyrl-BA" dirty="0">
                <a:solidFill>
                  <a:schemeClr val="bg1"/>
                </a:solidFill>
              </a:rPr>
              <a:t>несметан продор ваздушних маса </a:t>
            </a:r>
            <a:r>
              <a:rPr lang="sr-Cyrl-BA" dirty="0" smtClean="0">
                <a:solidFill>
                  <a:schemeClr val="bg1"/>
                </a:solidFill>
              </a:rPr>
              <a:t>меридијанског </a:t>
            </a:r>
            <a:r>
              <a:rPr lang="sr-Cyrl-BA" dirty="0">
                <a:solidFill>
                  <a:schemeClr val="bg1"/>
                </a:solidFill>
              </a:rPr>
              <a:t>правца пружања па се тако хладне масе са сјевера мијешају са топлим масама са југа што узрокује честе промјене времена и јаке вјетрове.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CBE5FD-4443-4FAB-9315-FDA32AEA4234}"/>
              </a:ext>
            </a:extLst>
          </p:cNvPr>
          <p:cNvSpPr txBox="1"/>
          <p:nvPr/>
        </p:nvSpPr>
        <p:spPr>
          <a:xfrm>
            <a:off x="479394" y="3734643"/>
            <a:ext cx="32181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Поларна и субполарана</a:t>
            </a:r>
          </a:p>
          <a:p>
            <a:endParaRPr lang="sr-Cyrl-BA" b="1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Умјереноконтинентална</a:t>
            </a:r>
          </a:p>
          <a:p>
            <a:endParaRPr lang="sr-Cyrl-BA" b="1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Планинска (Кордиљери)</a:t>
            </a:r>
          </a:p>
          <a:p>
            <a:endParaRPr lang="sr-Cyrl-BA" b="1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Пустињска</a:t>
            </a: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  <a:p>
            <a:endParaRPr lang="sr-Cyrl-BA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C93F72-E579-4298-94F3-96B14D87E5FB}"/>
              </a:ext>
            </a:extLst>
          </p:cNvPr>
          <p:cNvSpPr txBox="1"/>
          <p:nvPr/>
        </p:nvSpPr>
        <p:spPr>
          <a:xfrm>
            <a:off x="4032680" y="3779273"/>
            <a:ext cx="2858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Океанска</a:t>
            </a:r>
          </a:p>
          <a:p>
            <a:endParaRPr lang="sr-Cyrl-BA" b="1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Средоземна</a:t>
            </a:r>
          </a:p>
          <a:p>
            <a:endParaRPr lang="sr-Cyrl-BA" b="1" dirty="0">
              <a:solidFill>
                <a:schemeClr val="bg1"/>
              </a:solidFill>
            </a:endParaRPr>
          </a:p>
          <a:p>
            <a:r>
              <a:rPr lang="sr-Cyrl-BA" b="1" dirty="0">
                <a:solidFill>
                  <a:schemeClr val="bg1"/>
                </a:solidFill>
              </a:rPr>
              <a:t>Влажна суптропска</a:t>
            </a:r>
          </a:p>
          <a:p>
            <a:endParaRPr lang="sr-Cyrl-B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AAA076-B1F3-4C33-98F2-44C215A3E6DE}"/>
              </a:ext>
            </a:extLst>
          </p:cNvPr>
          <p:cNvSpPr txBox="1"/>
          <p:nvPr/>
        </p:nvSpPr>
        <p:spPr>
          <a:xfrm rot="777113">
            <a:off x="7867653" y="1997617"/>
            <a:ext cx="297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Поларна и субполарана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6DA51D-6529-4489-B7E7-F3FA8643AB95}"/>
              </a:ext>
            </a:extLst>
          </p:cNvPr>
          <p:cNvSpPr txBox="1"/>
          <p:nvPr/>
        </p:nvSpPr>
        <p:spPr>
          <a:xfrm rot="907961">
            <a:off x="8274083" y="2894847"/>
            <a:ext cx="2763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Умјереноконтинентална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F20941-FF71-4D84-826E-3F74D416A726}"/>
              </a:ext>
            </a:extLst>
          </p:cNvPr>
          <p:cNvSpPr txBox="1"/>
          <p:nvPr/>
        </p:nvSpPr>
        <p:spPr>
          <a:xfrm rot="4608416">
            <a:off x="7619716" y="2476782"/>
            <a:ext cx="149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Планинска</a:t>
            </a:r>
            <a:r>
              <a:rPr lang="sr-Cyrl-BA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184A78-1C6D-4708-9240-B30D1511BD5F}"/>
              </a:ext>
            </a:extLst>
          </p:cNvPr>
          <p:cNvSpPr txBox="1"/>
          <p:nvPr/>
        </p:nvSpPr>
        <p:spPr>
          <a:xfrm rot="1075203">
            <a:off x="8028845" y="3299435"/>
            <a:ext cx="157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Пустињска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1627D5-11F9-4612-839A-5760BB1E9964}"/>
              </a:ext>
            </a:extLst>
          </p:cNvPr>
          <p:cNvSpPr txBox="1"/>
          <p:nvPr/>
        </p:nvSpPr>
        <p:spPr>
          <a:xfrm rot="4824347">
            <a:off x="7135137" y="2549319"/>
            <a:ext cx="146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Океанска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980F9D-2692-47B6-AA64-71E69C3B7D2B}"/>
              </a:ext>
            </a:extLst>
          </p:cNvPr>
          <p:cNvSpPr txBox="1"/>
          <p:nvPr/>
        </p:nvSpPr>
        <p:spPr>
          <a:xfrm rot="18452403">
            <a:off x="10301804" y="2683137"/>
            <a:ext cx="146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Океанска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1854CE7-D6CA-47FC-8FE8-3BD4A84F6CA2}"/>
              </a:ext>
            </a:extLst>
          </p:cNvPr>
          <p:cNvSpPr txBox="1"/>
          <p:nvPr/>
        </p:nvSpPr>
        <p:spPr>
          <a:xfrm rot="3647785">
            <a:off x="7293225" y="3609996"/>
            <a:ext cx="1707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Средоземна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C0386F-1D06-478B-ADF4-596C3A179185}"/>
              </a:ext>
            </a:extLst>
          </p:cNvPr>
          <p:cNvSpPr txBox="1"/>
          <p:nvPr/>
        </p:nvSpPr>
        <p:spPr>
          <a:xfrm rot="20539972">
            <a:off x="8657531" y="3585198"/>
            <a:ext cx="255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600" b="1" dirty="0">
                <a:solidFill>
                  <a:schemeClr val="bg1"/>
                </a:solidFill>
              </a:rPr>
              <a:t>Влажна суптропска</a:t>
            </a:r>
          </a:p>
        </p:txBody>
      </p:sp>
    </p:spTree>
    <p:extLst>
      <p:ext uri="{BB962C8B-B14F-4D97-AF65-F5344CB8AC3E}">
        <p14:creationId xmlns:p14="http://schemas.microsoft.com/office/powerpoint/2010/main" val="14921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0B14BC-B3A2-4990-814E-673BB263154B}"/>
              </a:ext>
            </a:extLst>
          </p:cNvPr>
          <p:cNvSpPr txBox="1"/>
          <p:nvPr/>
        </p:nvSpPr>
        <p:spPr>
          <a:xfrm>
            <a:off x="701337" y="497150"/>
            <a:ext cx="108922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dirty="0">
                <a:solidFill>
                  <a:schemeClr val="bg1"/>
                </a:solidFill>
              </a:rPr>
              <a:t>Ураган</a:t>
            </a:r>
          </a:p>
          <a:p>
            <a:endParaRPr lang="sr-Cyrl-BA" sz="2400" b="1" dirty="0">
              <a:solidFill>
                <a:schemeClr val="bg1"/>
              </a:solidFill>
            </a:endParaRPr>
          </a:p>
          <a:p>
            <a:r>
              <a:rPr lang="sr-Cyrl-BA" dirty="0">
                <a:solidFill>
                  <a:schemeClr val="bg1"/>
                </a:solidFill>
              </a:rPr>
              <a:t>Тропска влажна олуја, брзине од 120 д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sr-Cyrl-BA" dirty="0">
                <a:solidFill>
                  <a:schemeClr val="bg1"/>
                </a:solidFill>
              </a:rPr>
              <a:t> </a:t>
            </a:r>
            <a:r>
              <a:rPr lang="sr-Cyrl-BA" dirty="0" smtClean="0">
                <a:solidFill>
                  <a:schemeClr val="bg1"/>
                </a:solidFill>
              </a:rPr>
              <a:t>240</a:t>
            </a:r>
            <a:r>
              <a:rPr lang="sr-Latn-RS" dirty="0" smtClean="0">
                <a:solidFill>
                  <a:schemeClr val="bg1"/>
                </a:solidFill>
              </a:rPr>
              <a:t> </a:t>
            </a:r>
            <a:r>
              <a:rPr lang="sr-Cyrl-BA" dirty="0" smtClean="0">
                <a:solidFill>
                  <a:schemeClr val="bg1"/>
                </a:solidFill>
              </a:rPr>
              <a:t>к</a:t>
            </a:r>
            <a:r>
              <a:rPr lang="sr-Latn-RS" dirty="0" smtClean="0">
                <a:solidFill>
                  <a:schemeClr val="bg1"/>
                </a:solidFill>
              </a:rPr>
              <a:t>m</a:t>
            </a:r>
            <a:r>
              <a:rPr lang="sr-Cyrl-BA" dirty="0" smtClean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h. </a:t>
            </a:r>
            <a:r>
              <a:rPr lang="sr-Cyrl-BA" dirty="0">
                <a:solidFill>
                  <a:schemeClr val="bg1"/>
                </a:solidFill>
              </a:rPr>
              <a:t>Јавља се уз грмљавину и јаке кише и има карактеристичан облик трубе.</a:t>
            </a:r>
          </a:p>
          <a:p>
            <a:r>
              <a:rPr lang="sr-Cyrl-BA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878C8F-96A5-48A0-8378-2A2FFC84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522" y="1858007"/>
            <a:ext cx="5333730" cy="3756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457CF2-1F1D-47A2-B610-C314BB3B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48" y="2524559"/>
            <a:ext cx="6151067" cy="375694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38A2E228-E06C-4810-A1A5-D924D25E1473}"/>
              </a:ext>
            </a:extLst>
          </p:cNvPr>
          <p:cNvSpPr/>
          <p:nvPr/>
        </p:nvSpPr>
        <p:spPr>
          <a:xfrm>
            <a:off x="2920752" y="2379216"/>
            <a:ext cx="1162975" cy="390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chemeClr val="bg1"/>
                </a:solidFill>
              </a:rPr>
              <a:t>„око“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056D211-EC86-4320-9984-22C23179A2C2}"/>
              </a:ext>
            </a:extLst>
          </p:cNvPr>
          <p:cNvSpPr/>
          <p:nvPr/>
        </p:nvSpPr>
        <p:spPr>
          <a:xfrm>
            <a:off x="-88776" y="2524559"/>
            <a:ext cx="2672178" cy="1266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chemeClr val="bg1"/>
                </a:solidFill>
              </a:rPr>
              <a:t>Влажни топли зрак- јака узлазна струја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69BADDE-3FF6-4DC4-BFB4-CD6E5A8E74E8}"/>
              </a:ext>
            </a:extLst>
          </p:cNvPr>
          <p:cNvSpPr/>
          <p:nvPr/>
        </p:nvSpPr>
        <p:spPr>
          <a:xfrm>
            <a:off x="3808520" y="2769833"/>
            <a:ext cx="2745002" cy="10209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>
                <a:solidFill>
                  <a:schemeClr val="bg1"/>
                </a:solidFill>
              </a:rPr>
              <a:t>Скупина спиралних олујних облака</a:t>
            </a:r>
          </a:p>
        </p:txBody>
      </p:sp>
    </p:spTree>
    <p:extLst>
      <p:ext uri="{BB962C8B-B14F-4D97-AF65-F5344CB8AC3E}">
        <p14:creationId xmlns:p14="http://schemas.microsoft.com/office/powerpoint/2010/main" val="180302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14BB34-6D20-452C-AF42-374D760FA40D}"/>
              </a:ext>
            </a:extLst>
          </p:cNvPr>
          <p:cNvSpPr txBox="1"/>
          <p:nvPr/>
        </p:nvSpPr>
        <p:spPr>
          <a:xfrm>
            <a:off x="215283" y="465437"/>
            <a:ext cx="110956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BA" sz="2400" b="1" dirty="0">
                <a:solidFill>
                  <a:schemeClr val="bg1"/>
                </a:solidFill>
              </a:rPr>
              <a:t>Торнадо</a:t>
            </a:r>
          </a:p>
          <a:p>
            <a:r>
              <a:rPr lang="sr-Cyrl-BA" dirty="0">
                <a:solidFill>
                  <a:schemeClr val="bg1"/>
                </a:solidFill>
              </a:rPr>
              <a:t>Разорни, вртложни вјетар у облику лијевка у ком се ваздушна спирала креће брзином и до </a:t>
            </a:r>
            <a:r>
              <a:rPr lang="sr-Cyrl-BA" dirty="0" smtClean="0">
                <a:solidFill>
                  <a:schemeClr val="bg1"/>
                </a:solidFill>
              </a:rPr>
              <a:t>500</a:t>
            </a:r>
            <a:r>
              <a:rPr lang="sr-Latn-RS" dirty="0" smtClean="0">
                <a:solidFill>
                  <a:schemeClr val="bg1"/>
                </a:solidFill>
              </a:rPr>
              <a:t> </a:t>
            </a:r>
            <a:r>
              <a:rPr lang="sr-Cyrl-BA" dirty="0" smtClean="0">
                <a:solidFill>
                  <a:schemeClr val="bg1"/>
                </a:solidFill>
              </a:rPr>
              <a:t>к</a:t>
            </a:r>
            <a:r>
              <a:rPr lang="sr-Latn-RS" dirty="0" smtClean="0">
                <a:solidFill>
                  <a:schemeClr val="bg1"/>
                </a:solidFill>
              </a:rPr>
              <a:t>m</a:t>
            </a:r>
            <a:r>
              <a:rPr lang="sr-Cyrl-BA" dirty="0" smtClean="0">
                <a:solidFill>
                  <a:schemeClr val="bg1"/>
                </a:solidFill>
              </a:rPr>
              <a:t>/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sr-Cyrl-BA" dirty="0">
                <a:solidFill>
                  <a:schemeClr val="bg1"/>
                </a:solidFill>
              </a:rPr>
              <a:t>. Зна бити висине и до </a:t>
            </a:r>
            <a:r>
              <a:rPr lang="sr-Cyrl-BA" dirty="0" smtClean="0">
                <a:solidFill>
                  <a:schemeClr val="bg1"/>
                </a:solidFill>
              </a:rPr>
              <a:t>1000</a:t>
            </a:r>
            <a:r>
              <a:rPr lang="sr-Latn-RS" dirty="0" smtClean="0">
                <a:solidFill>
                  <a:schemeClr val="bg1"/>
                </a:solidFill>
              </a:rPr>
              <a:t> m</a:t>
            </a:r>
            <a:r>
              <a:rPr lang="sr-Cyrl-BA" dirty="0" smtClean="0">
                <a:solidFill>
                  <a:schemeClr val="bg1"/>
                </a:solidFill>
              </a:rPr>
              <a:t> </a:t>
            </a:r>
            <a:r>
              <a:rPr lang="sr-Cyrl-BA" dirty="0">
                <a:solidFill>
                  <a:schemeClr val="bg1"/>
                </a:solidFill>
              </a:rPr>
              <a:t>и има јаку усисну снагу. </a:t>
            </a:r>
          </a:p>
          <a:p>
            <a:r>
              <a:rPr lang="sr-Cyrl-BA" dirty="0">
                <a:solidFill>
                  <a:schemeClr val="bg1"/>
                </a:solidFill>
              </a:rPr>
              <a:t>Иза себе оставља пустош.</a:t>
            </a:r>
            <a:r>
              <a:rPr lang="sr-Cyrl-BA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CF6149-0E90-42DB-9AFF-8C0089FD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257" y="1513088"/>
            <a:ext cx="4341921" cy="5002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9BF080-5718-4C4A-9D95-93238BCF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80" y="1911987"/>
            <a:ext cx="5972453" cy="4071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350B3D-E686-4A8A-B8A7-196EBED62798}"/>
              </a:ext>
            </a:extLst>
          </p:cNvPr>
          <p:cNvSpPr txBox="1"/>
          <p:nvPr/>
        </p:nvSpPr>
        <p:spPr>
          <a:xfrm>
            <a:off x="454980" y="6207897"/>
            <a:ext cx="675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chemeClr val="bg1"/>
                </a:solidFill>
              </a:rPr>
              <a:t>Алеја торнада </a:t>
            </a:r>
            <a:r>
              <a:rPr lang="sr-Cyrl-BA" dirty="0">
                <a:solidFill>
                  <a:schemeClr val="bg1"/>
                </a:solidFill>
              </a:rPr>
              <a:t>– подручје са највећим бројем </a:t>
            </a:r>
            <a:r>
              <a:rPr lang="sr-Cyrl-RS" dirty="0">
                <a:solidFill>
                  <a:schemeClr val="bg1"/>
                </a:solidFill>
              </a:rPr>
              <a:t>т</a:t>
            </a:r>
            <a:r>
              <a:rPr lang="sr-Cyrl-BA" dirty="0" smtClean="0">
                <a:solidFill>
                  <a:schemeClr val="bg1"/>
                </a:solidFill>
              </a:rPr>
              <a:t>орнада</a:t>
            </a:r>
            <a:endParaRPr lang="sr-Cyrl-BA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C7A49353-2B43-4D99-93D1-C4CF33D379CE}"/>
              </a:ext>
            </a:extLst>
          </p:cNvPr>
          <p:cNvCxnSpPr/>
          <p:nvPr/>
        </p:nvCxnSpPr>
        <p:spPr>
          <a:xfrm flipV="1">
            <a:off x="1322773" y="3852909"/>
            <a:ext cx="2050742" cy="23549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F62C7-7CF7-4FC4-919E-057EFF3AF16C}"/>
              </a:ext>
            </a:extLst>
          </p:cNvPr>
          <p:cNvSpPr/>
          <p:nvPr/>
        </p:nvSpPr>
        <p:spPr>
          <a:xfrm>
            <a:off x="6667130" y="3796848"/>
            <a:ext cx="1620173" cy="301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400" b="1" dirty="0">
                <a:solidFill>
                  <a:schemeClr val="bg1"/>
                </a:solidFill>
              </a:rPr>
              <a:t>Лијевак облака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E6FCAD-6BF7-41E6-BFEB-E1A6FFA17D40}"/>
              </a:ext>
            </a:extLst>
          </p:cNvPr>
          <p:cNvSpPr/>
          <p:nvPr/>
        </p:nvSpPr>
        <p:spPr>
          <a:xfrm>
            <a:off x="6951216" y="5983550"/>
            <a:ext cx="1429304" cy="224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400" b="1" dirty="0">
                <a:solidFill>
                  <a:schemeClr val="bg1"/>
                </a:solidFill>
              </a:rPr>
              <a:t>Усисни вртлог</a:t>
            </a:r>
          </a:p>
        </p:txBody>
      </p:sp>
    </p:spTree>
    <p:extLst>
      <p:ext uri="{BB962C8B-B14F-4D97-AF65-F5344CB8AC3E}">
        <p14:creationId xmlns:p14="http://schemas.microsoft.com/office/powerpoint/2010/main" val="39666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AF3841-D389-4918-B69C-3841481DDF88}"/>
              </a:ext>
            </a:extLst>
          </p:cNvPr>
          <p:cNvSpPr txBox="1"/>
          <p:nvPr/>
        </p:nvSpPr>
        <p:spPr>
          <a:xfrm>
            <a:off x="745725" y="372048"/>
            <a:ext cx="421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>
                <a:solidFill>
                  <a:schemeClr val="bg1"/>
                </a:solidFill>
              </a:rPr>
              <a:t>ХИДРОГРАФИЈА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5369B6-CC3D-4C3E-A2E7-9570710FE0C2}"/>
              </a:ext>
            </a:extLst>
          </p:cNvPr>
          <p:cNvSpPr txBox="1"/>
          <p:nvPr/>
        </p:nvSpPr>
        <p:spPr>
          <a:xfrm>
            <a:off x="532659" y="1153041"/>
            <a:ext cx="545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Богата ријечна мрежа и велики број језера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FE6350-4E9C-4F34-BC63-3207B0C85FE0}"/>
              </a:ext>
            </a:extLst>
          </p:cNvPr>
          <p:cNvSpPr txBox="1"/>
          <p:nvPr/>
        </p:nvSpPr>
        <p:spPr>
          <a:xfrm>
            <a:off x="532659" y="1655130"/>
            <a:ext cx="4296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Ријеке </a:t>
            </a:r>
            <a:r>
              <a:rPr lang="sr-Cyrl-BA" dirty="0" smtClean="0">
                <a:solidFill>
                  <a:schemeClr val="bg1"/>
                </a:solidFill>
              </a:rPr>
              <a:t>САД-а </a:t>
            </a:r>
            <a:r>
              <a:rPr lang="sr-Cyrl-BA" dirty="0">
                <a:solidFill>
                  <a:schemeClr val="bg1"/>
                </a:solidFill>
              </a:rPr>
              <a:t>припадају</a:t>
            </a:r>
          </a:p>
          <a:p>
            <a:r>
              <a:rPr lang="sr-Cyrl-BA" dirty="0">
                <a:solidFill>
                  <a:schemeClr val="bg1"/>
                </a:solidFill>
              </a:rPr>
              <a:t> сливу </a:t>
            </a:r>
            <a:r>
              <a:rPr lang="sr-Cyrl-BA" dirty="0" smtClean="0">
                <a:solidFill>
                  <a:schemeClr val="bg1"/>
                </a:solidFill>
              </a:rPr>
              <a:t>Атлантског </a:t>
            </a:r>
            <a:r>
              <a:rPr lang="sr-Cyrl-BA" dirty="0">
                <a:solidFill>
                  <a:schemeClr val="bg1"/>
                </a:solidFill>
              </a:rPr>
              <a:t>и Тихог океана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DF8B0E-EED2-4FFA-91C3-7E308A75B9FD}"/>
              </a:ext>
            </a:extLst>
          </p:cNvPr>
          <p:cNvSpPr txBox="1"/>
          <p:nvPr/>
        </p:nvSpPr>
        <p:spPr>
          <a:xfrm>
            <a:off x="435006" y="2466901"/>
            <a:ext cx="5797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Највећи ријечни систем има ријека </a:t>
            </a:r>
            <a:r>
              <a:rPr lang="sr-Cyrl-BA" b="1" dirty="0">
                <a:solidFill>
                  <a:schemeClr val="bg1"/>
                </a:solidFill>
              </a:rPr>
              <a:t>Мисисипи</a:t>
            </a:r>
          </a:p>
          <a:p>
            <a:r>
              <a:rPr lang="sr-Cyrl-BA" dirty="0">
                <a:solidFill>
                  <a:schemeClr val="bg1"/>
                </a:solidFill>
              </a:rPr>
              <a:t> ( на језику Индијанаца Мисисипи значи „Отац вода“) улијева се у Мексички залив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869A54-5F8E-4B72-A2C5-33198AF35B97}"/>
              </a:ext>
            </a:extLst>
          </p:cNvPr>
          <p:cNvSpPr txBox="1"/>
          <p:nvPr/>
        </p:nvSpPr>
        <p:spPr>
          <a:xfrm>
            <a:off x="5841698" y="4416095"/>
            <a:ext cx="6161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Притоке Мисисипија: </a:t>
            </a:r>
            <a:r>
              <a:rPr lang="sr-Cyrl-BA" b="1" dirty="0">
                <a:solidFill>
                  <a:schemeClr val="bg1"/>
                </a:solidFill>
              </a:rPr>
              <a:t>Мисури, Арканзас, Охајо са Тенесијем, Црвена ријека</a:t>
            </a:r>
            <a:r>
              <a:rPr lang="sr-Cyrl-BA" dirty="0">
                <a:solidFill>
                  <a:schemeClr val="bg1"/>
                </a:solidFill>
              </a:rPr>
              <a:t> на којима је веома густ ријечни саобраћај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BB2A59-E2AC-46E1-957B-9E2DFA9C7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698" y="438189"/>
            <a:ext cx="5817643" cy="3556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E86FB-6D26-4B01-B03D-A72A622B10C9}"/>
              </a:ext>
            </a:extLst>
          </p:cNvPr>
          <p:cNvSpPr txBox="1"/>
          <p:nvPr/>
        </p:nvSpPr>
        <p:spPr>
          <a:xfrm>
            <a:off x="9951868" y="3429000"/>
            <a:ext cx="158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Мисисипи</a:t>
            </a:r>
            <a:r>
              <a:rPr lang="sr-Cyrl-BA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76357E-22D5-4482-88B8-FFE5C6F6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59" y="3429000"/>
            <a:ext cx="5166806" cy="34135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FDDE3D-03BC-4BCB-94BA-78C352D8D2A0}"/>
              </a:ext>
            </a:extLst>
          </p:cNvPr>
          <p:cNvSpPr txBox="1"/>
          <p:nvPr/>
        </p:nvSpPr>
        <p:spPr>
          <a:xfrm>
            <a:off x="3808616" y="6365289"/>
            <a:ext cx="196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Тенеси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E076AA-8923-4AFE-8910-89B785A9B936}"/>
              </a:ext>
            </a:extLst>
          </p:cNvPr>
          <p:cNvSpPr txBox="1"/>
          <p:nvPr/>
        </p:nvSpPr>
        <p:spPr>
          <a:xfrm>
            <a:off x="5921310" y="5437646"/>
            <a:ext cx="525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Погранична ријека са Мексиком </a:t>
            </a:r>
            <a:r>
              <a:rPr lang="sr-Cyrl-BA" b="1" dirty="0">
                <a:solidFill>
                  <a:schemeClr val="bg1"/>
                </a:solidFill>
              </a:rPr>
              <a:t>Рио Гранде </a:t>
            </a:r>
            <a:r>
              <a:rPr lang="sr-Cyrl-BA" dirty="0">
                <a:solidFill>
                  <a:schemeClr val="bg1"/>
                </a:solidFill>
              </a:rPr>
              <a:t>се улијева у Мексички залив</a:t>
            </a:r>
          </a:p>
        </p:txBody>
      </p:sp>
    </p:spTree>
    <p:extLst>
      <p:ext uri="{BB962C8B-B14F-4D97-AF65-F5344CB8AC3E}">
        <p14:creationId xmlns:p14="http://schemas.microsoft.com/office/powerpoint/2010/main" val="107986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2D2294-DE9A-4619-8F00-042156574FD3}"/>
              </a:ext>
            </a:extLst>
          </p:cNvPr>
          <p:cNvSpPr txBox="1"/>
          <p:nvPr/>
        </p:nvSpPr>
        <p:spPr>
          <a:xfrm>
            <a:off x="461639" y="985421"/>
            <a:ext cx="5634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Ријека </a:t>
            </a:r>
            <a:r>
              <a:rPr lang="sr-Cyrl-BA" b="1" dirty="0">
                <a:solidFill>
                  <a:schemeClr val="bg1"/>
                </a:solidFill>
              </a:rPr>
              <a:t>Сен Лоренс </a:t>
            </a:r>
            <a:r>
              <a:rPr lang="sr-Cyrl-BA" dirty="0">
                <a:solidFill>
                  <a:schemeClr val="bg1"/>
                </a:solidFill>
              </a:rPr>
              <a:t>је отока језера Онтарио у Атлански океан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829397-853B-40FB-934A-72FCC6DF637D}"/>
              </a:ext>
            </a:extLst>
          </p:cNvPr>
          <p:cNvSpPr txBox="1"/>
          <p:nvPr/>
        </p:nvSpPr>
        <p:spPr>
          <a:xfrm>
            <a:off x="779755" y="5786902"/>
            <a:ext cx="499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Значајна је и ријека </a:t>
            </a:r>
            <a:r>
              <a:rPr lang="sr-Cyrl-BA" b="1" dirty="0">
                <a:solidFill>
                  <a:schemeClr val="bg1"/>
                </a:solidFill>
              </a:rPr>
              <a:t>Хадсон</a:t>
            </a:r>
            <a:r>
              <a:rPr lang="sr-Cyrl-BA" dirty="0">
                <a:solidFill>
                  <a:schemeClr val="bg1"/>
                </a:solidFill>
              </a:rPr>
              <a:t> која свој ток </a:t>
            </a:r>
          </a:p>
          <a:p>
            <a:r>
              <a:rPr lang="sr-Cyrl-BA" dirty="0">
                <a:solidFill>
                  <a:schemeClr val="bg1"/>
                </a:solidFill>
              </a:rPr>
              <a:t>заврашава у Атланског океана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248619-FD82-4129-9E46-2441721D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22635"/>
            <a:ext cx="5634361" cy="3379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D57D8E-F7EC-474D-875B-AB7D5D485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2" y="1974164"/>
            <a:ext cx="5203863" cy="3470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229A73-A6E6-47D8-8C96-7E0862060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06" y="3777625"/>
            <a:ext cx="4787746" cy="29473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1E918F-BBF9-4B95-B5D4-04219205177D}"/>
              </a:ext>
            </a:extLst>
          </p:cNvPr>
          <p:cNvSpPr txBox="1"/>
          <p:nvPr/>
        </p:nvSpPr>
        <p:spPr>
          <a:xfrm>
            <a:off x="779755" y="2062731"/>
            <a:ext cx="178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Сен Лоренц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D408F2-AFA7-4C5B-A85C-8EACC8D03446}"/>
              </a:ext>
            </a:extLst>
          </p:cNvPr>
          <p:cNvSpPr txBox="1"/>
          <p:nvPr/>
        </p:nvSpPr>
        <p:spPr>
          <a:xfrm>
            <a:off x="6738151" y="3786503"/>
            <a:ext cx="174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Хадсон </a:t>
            </a:r>
          </a:p>
        </p:txBody>
      </p:sp>
    </p:spTree>
    <p:extLst>
      <p:ext uri="{BB962C8B-B14F-4D97-AF65-F5344CB8AC3E}">
        <p14:creationId xmlns:p14="http://schemas.microsoft.com/office/powerpoint/2010/main" val="258313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6EF82C-950A-4380-B006-97473A99381F}"/>
              </a:ext>
            </a:extLst>
          </p:cNvPr>
          <p:cNvSpPr txBox="1"/>
          <p:nvPr/>
        </p:nvSpPr>
        <p:spPr>
          <a:xfrm>
            <a:off x="387658" y="629392"/>
            <a:ext cx="11416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Ријеке слива Тихог окена су кратке, брзе и богате водом. Често у Кордиљерима граде дубоке долине са кањонима и водопадима.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C64D0A-734A-49F6-A967-50521485C2B3}"/>
              </a:ext>
            </a:extLst>
          </p:cNvPr>
          <p:cNvSpPr txBox="1"/>
          <p:nvPr/>
        </p:nvSpPr>
        <p:spPr>
          <a:xfrm>
            <a:off x="435005" y="1727141"/>
            <a:ext cx="1106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Највеће од њих су </a:t>
            </a:r>
            <a:r>
              <a:rPr lang="sr-Cyrl-BA" b="1" dirty="0">
                <a:solidFill>
                  <a:schemeClr val="bg1"/>
                </a:solidFill>
              </a:rPr>
              <a:t>Колорадо, Колумбија и Јукон </a:t>
            </a:r>
            <a:r>
              <a:rPr lang="sr-Cyrl-BA" dirty="0">
                <a:solidFill>
                  <a:schemeClr val="bg1"/>
                </a:solidFill>
              </a:rPr>
              <a:t>(Аљаска) и нема неки привредни значај.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7A1E0A-1CA4-4F89-83EE-29BC4941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73" y="2547891"/>
            <a:ext cx="5955990" cy="405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3CEA00-D8D7-4E01-BE33-455D3D3E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21" y="2547891"/>
            <a:ext cx="5335227" cy="4050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13AF63-3183-4FB5-9D97-904618D81407}"/>
              </a:ext>
            </a:extLst>
          </p:cNvPr>
          <p:cNvSpPr txBox="1"/>
          <p:nvPr/>
        </p:nvSpPr>
        <p:spPr>
          <a:xfrm>
            <a:off x="435005" y="2767241"/>
            <a:ext cx="154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Колорадо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7F9274B-54E3-48FD-8AE9-66E2AA15F55D}"/>
              </a:ext>
            </a:extLst>
          </p:cNvPr>
          <p:cNvSpPr txBox="1"/>
          <p:nvPr/>
        </p:nvSpPr>
        <p:spPr>
          <a:xfrm>
            <a:off x="10451977" y="2831977"/>
            <a:ext cx="174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Колумбија</a:t>
            </a:r>
            <a:r>
              <a:rPr lang="sr-Cyrl-B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22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8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F0E6DC"/>
      </a:accent1>
      <a:accent2>
        <a:srgbClr val="BB674B"/>
      </a:accent2>
      <a:accent3>
        <a:srgbClr val="516673"/>
      </a:accent3>
      <a:accent4>
        <a:srgbClr val="CE9061"/>
      </a:accent4>
      <a:accent5>
        <a:srgbClr val="B6B9AE"/>
      </a:accent5>
      <a:accent6>
        <a:srgbClr val="AC7528"/>
      </a:accent6>
      <a:hlink>
        <a:srgbClr val="DDAE6D"/>
      </a:hlink>
      <a:folHlink>
        <a:srgbClr val="C8882E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ve American Heritage_TM10238373_WAC_LW_v4" id="{CD8DBC1F-6103-47D5-9C71-DE12184EFD6C}" vid="{2507BD49-7026-4E8F-85EA-549F820D09D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72964D-908E-485C-B8D2-CB277C005C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7694BC-F79F-405B-BC53-DDA5DE16E74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F48AAC1-C4CE-4FF3-AA8D-E74D227480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Native American Heritage Month presentation</Template>
  <TotalTime>715</TotalTime>
  <Words>713</Words>
  <Application>Microsoft Office PowerPoint</Application>
  <PresentationFormat>Widescreen</PresentationFormat>
  <Paragraphs>114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Segoe UI</vt:lpstr>
      <vt:lpstr>Office Theme</vt:lpstr>
      <vt:lpstr>СЈЕДИЊЕНЕ АМЕРИЧКЕ ДРЖАВЕ</vt:lpstr>
      <vt:lpstr>Основни подаци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СЈЕДИЊЕНЕ АМЕРИЧКЕ ДРЖАВЕ</dc:title>
  <dc:subject/>
  <dc:creator>Danijela Lolic</dc:creator>
  <cp:keywords/>
  <dc:description/>
  <cp:lastModifiedBy>54. Tanasic Sladjana</cp:lastModifiedBy>
  <cp:revision>23</cp:revision>
  <dcterms:created xsi:type="dcterms:W3CDTF">2021-03-01T20:24:59Z</dcterms:created>
  <dcterms:modified xsi:type="dcterms:W3CDTF">2021-03-03T13:23:10Z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