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4" r:id="rId4"/>
    <p:sldId id="266" r:id="rId5"/>
    <p:sldId id="268" r:id="rId6"/>
    <p:sldId id="26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3C672-F984-488B-AB1D-BA07D1CD4A1F}" v="298" dt="2020-05-20T12:27:21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4D866C7-FDAE-4024-BD51-9D5E24633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64BD5A7-BE0A-4139-8989-E8E6D4A2EA6C}"/>
              </a:ext>
            </a:extLst>
          </p:cNvPr>
          <p:cNvSpPr/>
          <p:nvPr/>
        </p:nvSpPr>
        <p:spPr>
          <a:xfrm>
            <a:off x="971600" y="915566"/>
            <a:ext cx="6346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>
                <a:latin typeface="Arial" pitchFamily="34" charset="0"/>
                <a:cs typeface="Arial" pitchFamily="34" charset="0"/>
              </a:rPr>
              <a:t>Употреба великог слова</a:t>
            </a:r>
            <a:endParaRPr lang="de-DE" sz="4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8FAB7B-0D78-407B-AEA2-F95FA5A9C23E}"/>
              </a:ext>
            </a:extLst>
          </p:cNvPr>
          <p:cNvSpPr/>
          <p:nvPr/>
        </p:nvSpPr>
        <p:spPr>
          <a:xfrm>
            <a:off x="2929768" y="2094695"/>
            <a:ext cx="2430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</a:p>
          <a:p>
            <a:pPr algn="ctr"/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азред </a:t>
            </a:r>
          </a:p>
        </p:txBody>
      </p:sp>
    </p:spTree>
    <p:extLst>
      <p:ext uri="{BB962C8B-B14F-4D97-AF65-F5344CB8AC3E}">
        <p14:creationId xmlns:p14="http://schemas.microsoft.com/office/powerpoint/2010/main" val="352846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7E1590C-C4A3-46F6-A863-1A5291FB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016836"/>
            <a:ext cx="3122228" cy="2051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87" y="75526"/>
            <a:ext cx="3538736" cy="857250"/>
          </a:xfrm>
        </p:spPr>
        <p:txBody>
          <a:bodyPr>
            <a:noAutofit/>
          </a:bodyPr>
          <a:lstStyle/>
          <a:p>
            <a:r>
              <a:rPr lang="sr-Cyrl-RS" sz="3800" b="1" dirty="0">
                <a:latin typeface="Arial" panose="020B0604020202020204" pitchFamily="34" charset="0"/>
                <a:cs typeface="Arial" panose="020B0604020202020204" pitchFamily="34" charset="0"/>
              </a:rPr>
              <a:t>ПОНОВИМО!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08" y="843558"/>
            <a:ext cx="8856984" cy="39932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 Велико слово пишемо: </a:t>
            </a:r>
          </a:p>
          <a:p>
            <a:pPr marL="800100" lvl="2" indent="0">
              <a:buFont typeface="Wingdings" pitchFamily="2" charset="2"/>
              <a:buChar char="ü"/>
            </a:pP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 На почетку реченице.</a:t>
            </a:r>
          </a:p>
          <a:p>
            <a:pPr marL="800100" lvl="2" indent="0">
              <a:buFont typeface="Wingdings" pitchFamily="2" charset="2"/>
              <a:buChar char="ü"/>
            </a:pP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 Имена, презимена и надимци људи.</a:t>
            </a:r>
          </a:p>
          <a:p>
            <a:pPr marL="800100" lvl="2" indent="0">
              <a:buFont typeface="Wingdings" pitchFamily="2" charset="2"/>
              <a:buChar char="ü"/>
            </a:pP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 Имена насељених мјеста.</a:t>
            </a:r>
          </a:p>
          <a:p>
            <a:pPr marL="800100" lvl="2" indent="0">
              <a:buFont typeface="Wingdings" pitchFamily="2" charset="2"/>
              <a:buChar char="ü"/>
            </a:pPr>
            <a:r>
              <a:rPr lang="sr-Cyrl-RS" sz="3400" dirty="0">
                <a:latin typeface="Arial" panose="020B0604020202020204" pitchFamily="34" charset="0"/>
                <a:cs typeface="Arial" panose="020B0604020202020204" pitchFamily="34" charset="0"/>
              </a:rPr>
              <a:t> Имена школа.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8309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72"/>
            <a:ext cx="81439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анас је сунчан дан.</a:t>
            </a:r>
          </a:p>
          <a:p>
            <a:endParaRPr lang="sr-Cyrl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а се зовем 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илош 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етровић.</a:t>
            </a:r>
          </a:p>
          <a:p>
            <a:endParaRPr lang="sr-Cyrl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ругари ме зову 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ики.</a:t>
            </a:r>
          </a:p>
          <a:p>
            <a:endParaRPr lang="sr-Cyrl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оја бака живи у 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риједору.</a:t>
            </a:r>
          </a:p>
          <a:p>
            <a:endParaRPr lang="sr-Cyrl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елена иде у 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сновну школу </a:t>
            </a:r>
          </a:p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еорги 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тојков </a:t>
            </a:r>
            <a:r>
              <a:rPr lang="sr-Cyrl-R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аковски“.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3B5D9D-FDA0-404F-A5BD-AC868092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60" y="214935"/>
            <a:ext cx="2425011" cy="492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3A8CC91-6965-4B4A-92D7-01DE4AA0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34" y="2923198"/>
            <a:ext cx="2733266" cy="2184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429" y="715818"/>
            <a:ext cx="835501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моје најбоље другарице су зорица и сања.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оне живе у братунцу.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ученице су основне школе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петар кочић“.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сутра ћемо ићи код баке маре у власеницу.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912AF5E-F081-4059-B1A8-D7DC76A2BDDD}"/>
              </a:ext>
            </a:extLst>
          </p:cNvPr>
          <p:cNvSpPr txBox="1"/>
          <p:nvPr/>
        </p:nvSpPr>
        <p:spPr>
          <a:xfrm>
            <a:off x="2879812" y="19113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ВЈЕЖБАЈМО!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80980D-2E71-47DF-9C70-AA204CE8B080}"/>
              </a:ext>
            </a:extLst>
          </p:cNvPr>
          <p:cNvSpPr txBox="1"/>
          <p:nvPr/>
        </p:nvSpPr>
        <p:spPr>
          <a:xfrm>
            <a:off x="321439" y="833313"/>
            <a:ext cx="36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C6EC3C-01BC-4CD9-B06D-BDD32D03E940}"/>
              </a:ext>
            </a:extLst>
          </p:cNvPr>
          <p:cNvSpPr txBox="1"/>
          <p:nvPr/>
        </p:nvSpPr>
        <p:spPr>
          <a:xfrm>
            <a:off x="4924266" y="823743"/>
            <a:ext cx="288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0B38CF-D1E7-489E-B2C4-D4B3021B2546}"/>
              </a:ext>
            </a:extLst>
          </p:cNvPr>
          <p:cNvSpPr txBox="1"/>
          <p:nvPr/>
        </p:nvSpPr>
        <p:spPr>
          <a:xfrm>
            <a:off x="2263149" y="1460573"/>
            <a:ext cx="315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BF9032E-76E0-4FE8-9E74-36D2417B975C}"/>
              </a:ext>
            </a:extLst>
          </p:cNvPr>
          <p:cNvSpPr txBox="1"/>
          <p:nvPr/>
        </p:nvSpPr>
        <p:spPr>
          <a:xfrm>
            <a:off x="321438" y="1460272"/>
            <a:ext cx="36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CDF2FE-36E8-47C5-94F3-33ED15D0FDCC}"/>
              </a:ext>
            </a:extLst>
          </p:cNvPr>
          <p:cNvSpPr txBox="1"/>
          <p:nvPr/>
        </p:nvSpPr>
        <p:spPr>
          <a:xfrm>
            <a:off x="297078" y="2114356"/>
            <a:ext cx="408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98B4EC-0CCC-4454-9B6F-C4088570CA5C}"/>
              </a:ext>
            </a:extLst>
          </p:cNvPr>
          <p:cNvSpPr txBox="1"/>
          <p:nvPr/>
        </p:nvSpPr>
        <p:spPr>
          <a:xfrm>
            <a:off x="6366619" y="833313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8A686FF-9F6D-4564-8042-9C198F4AB465}"/>
              </a:ext>
            </a:extLst>
          </p:cNvPr>
          <p:cNvSpPr/>
          <p:nvPr/>
        </p:nvSpPr>
        <p:spPr>
          <a:xfrm>
            <a:off x="2216676" y="2114356"/>
            <a:ext cx="408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BCEA08-4A69-4E43-8086-05C660B2BF57}"/>
              </a:ext>
            </a:extLst>
          </p:cNvPr>
          <p:cNvSpPr txBox="1"/>
          <p:nvPr/>
        </p:nvSpPr>
        <p:spPr>
          <a:xfrm>
            <a:off x="4924266" y="2109701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576931-A9F2-4EEF-B403-410D89A81D03}"/>
              </a:ext>
            </a:extLst>
          </p:cNvPr>
          <p:cNvSpPr txBox="1"/>
          <p:nvPr/>
        </p:nvSpPr>
        <p:spPr>
          <a:xfrm>
            <a:off x="5957857" y="2109701"/>
            <a:ext cx="408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BC7AB6-C7A3-4D90-ACAE-F0208878B3B9}"/>
              </a:ext>
            </a:extLst>
          </p:cNvPr>
          <p:cNvSpPr txBox="1"/>
          <p:nvPr/>
        </p:nvSpPr>
        <p:spPr>
          <a:xfrm>
            <a:off x="297078" y="2746958"/>
            <a:ext cx="36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AC9D873-8450-499F-BC25-008D9FE57AAB}"/>
              </a:ext>
            </a:extLst>
          </p:cNvPr>
          <p:cNvSpPr/>
          <p:nvPr/>
        </p:nvSpPr>
        <p:spPr>
          <a:xfrm>
            <a:off x="4418998" y="2746958"/>
            <a:ext cx="50526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FA9B2B-66F5-4082-944B-4D4A9DF1F387}"/>
              </a:ext>
            </a:extLst>
          </p:cNvPr>
          <p:cNvSpPr txBox="1"/>
          <p:nvPr/>
        </p:nvSpPr>
        <p:spPr>
          <a:xfrm>
            <a:off x="5652120" y="2746958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de-DE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88858"/>
            <a:ext cx="2664296" cy="233125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Oval Callout 2"/>
          <p:cNvSpPr/>
          <p:nvPr/>
        </p:nvSpPr>
        <p:spPr>
          <a:xfrm>
            <a:off x="319882" y="251525"/>
            <a:ext cx="3500462" cy="1785950"/>
          </a:xfrm>
          <a:prstGeom prst="wedgeEllipseCallout">
            <a:avLst>
              <a:gd name="adj1" fmla="val 47081"/>
              <a:gd name="adj2" fmla="val 5673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а се зовем </a:t>
            </a:r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илица.</a:t>
            </a:r>
          </a:p>
          <a:p>
            <a:pPr algn="ctr"/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ака ме зове </a:t>
            </a:r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ица.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860032" y="251479"/>
            <a:ext cx="4283968" cy="1500198"/>
          </a:xfrm>
          <a:prstGeom prst="wedgeEllipseCallout">
            <a:avLst>
              <a:gd name="adj1" fmla="val -31615"/>
              <a:gd name="adj2" fmla="val 7187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дем у </a:t>
            </a:r>
          </a:p>
          <a:p>
            <a:pPr algn="ctr"/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сновну школу „</a:t>
            </a:r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sr-Cyrl-R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ошко </a:t>
            </a:r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sr-Cyrl-R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уха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“.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5736" y="3177463"/>
            <a:ext cx="3803283" cy="1714512"/>
          </a:xfrm>
          <a:prstGeom prst="wedgeEllipseCallout">
            <a:avLst>
              <a:gd name="adj1" fmla="val 50480"/>
              <a:gd name="adj2" fmla="val -6054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оја најбоља другарица је </a:t>
            </a:r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Ј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ана </a:t>
            </a:r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R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рстић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940152" y="3289048"/>
            <a:ext cx="3096344" cy="1052134"/>
          </a:xfrm>
          <a:prstGeom prst="wedgeEllipseCallout">
            <a:avLst>
              <a:gd name="adj1" fmla="val -60687"/>
              <a:gd name="adj2" fmla="val -5725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ивим у </a:t>
            </a:r>
            <a:r>
              <a:rPr lang="sr-Cyrl-B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sr-Cyrl-B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трпцима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50" y="1059582"/>
            <a:ext cx="77153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Допуни реченице: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 Зовем се  ________________________.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 Живим у _________________________.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 Моја мама се зове_______, а тата _______.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  Идем у Основну школу  ________________.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700A26-4A85-4A78-895F-13BB51B107A1}"/>
              </a:ext>
            </a:extLst>
          </p:cNvPr>
          <p:cNvSpPr txBox="1"/>
          <p:nvPr/>
        </p:nvSpPr>
        <p:spPr>
          <a:xfrm>
            <a:off x="1097614" y="339502"/>
            <a:ext cx="694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D7C2A0-6ACA-4F11-A132-EA6B09426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3" y="2283718"/>
            <a:ext cx="2778046" cy="2824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(16:9)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ПОНОВИМО!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Racunar</dc:creator>
  <cp:lastModifiedBy>Mirjana Brkić</cp:lastModifiedBy>
  <cp:revision>35</cp:revision>
  <dcterms:created xsi:type="dcterms:W3CDTF">2006-08-16T00:00:00Z</dcterms:created>
  <dcterms:modified xsi:type="dcterms:W3CDTF">2021-04-28T08:08:35Z</dcterms:modified>
</cp:coreProperties>
</file>