
<file path=[Content_Types].xml><?xml version="1.0" encoding="utf-8"?>
<Types xmlns="http://schemas.openxmlformats.org/package/2006/content-types">
  <Default Extension="png" ContentType="image/png"/>
  <Default Extension="jfif" ContentType="image/jpe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>
        <p:scale>
          <a:sx n="70" d="100"/>
          <a:sy n="70" d="100"/>
        </p:scale>
        <p:origin x="-744" y="-18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E2F079-48D1-4304-92F1-D65BAC6B3677}" type="datetimeFigureOut">
              <a:rPr lang="en-US" smtClean="0"/>
              <a:t>4/7/2020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EE1997-8FA1-4A14-9A0C-E12F74343333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946733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E2F079-48D1-4304-92F1-D65BAC6B3677}" type="datetimeFigureOut">
              <a:rPr lang="en-US" smtClean="0"/>
              <a:t>4/7/2020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EE1997-8FA1-4A14-9A0C-E12F743433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60544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E2F079-48D1-4304-92F1-D65BAC6B3677}" type="datetimeFigureOut">
              <a:rPr lang="en-US" smtClean="0"/>
              <a:t>4/7/2020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EE1997-8FA1-4A14-9A0C-E12F743433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37423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E2F079-48D1-4304-92F1-D65BAC6B3677}" type="datetimeFigureOut">
              <a:rPr lang="en-US" smtClean="0"/>
              <a:t>4/7/2020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EE1997-8FA1-4A14-9A0C-E12F743433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10325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E2F079-48D1-4304-92F1-D65BAC6B3677}" type="datetimeFigureOut">
              <a:rPr lang="en-US" smtClean="0"/>
              <a:t>4/7/2020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EE1997-8FA1-4A14-9A0C-E12F74343333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397099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E2F079-48D1-4304-92F1-D65BAC6B3677}" type="datetimeFigureOut">
              <a:rPr lang="en-US" smtClean="0"/>
              <a:t>4/7/2020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EE1997-8FA1-4A14-9A0C-E12F743433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74169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E2F079-48D1-4304-92F1-D65BAC6B3677}" type="datetimeFigureOut">
              <a:rPr lang="en-US" smtClean="0"/>
              <a:t>4/7/2020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EE1997-8FA1-4A14-9A0C-E12F743433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35114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E2F079-48D1-4304-92F1-D65BAC6B3677}" type="datetimeFigureOut">
              <a:rPr lang="en-US" smtClean="0"/>
              <a:t>4/7/2020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EE1997-8FA1-4A14-9A0C-E12F743433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36111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E2F079-48D1-4304-92F1-D65BAC6B3677}" type="datetimeFigureOut">
              <a:rPr lang="en-US" smtClean="0"/>
              <a:t>4/7/2020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EE1997-8FA1-4A14-9A0C-E12F743433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43140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37E2F079-48D1-4304-92F1-D65BAC6B3677}" type="datetimeFigureOut">
              <a:rPr lang="en-US" smtClean="0"/>
              <a:t>4/7/2020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AEE1997-8FA1-4A14-9A0C-E12F743433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00449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E2F079-48D1-4304-92F1-D65BAC6B3677}" type="datetimeFigureOut">
              <a:rPr lang="en-US" smtClean="0"/>
              <a:t>4/7/2020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EE1997-8FA1-4A14-9A0C-E12F743433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56317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37E2F079-48D1-4304-92F1-D65BAC6B3677}" type="datetimeFigureOut">
              <a:rPr lang="en-US" smtClean="0"/>
              <a:t>4/7/2020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8AEE1997-8FA1-4A14-9A0C-E12F74343333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564401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f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f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f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0051" y="-4841"/>
            <a:ext cx="10058400" cy="3566160"/>
          </a:xfrm>
        </p:spPr>
        <p:txBody>
          <a:bodyPr>
            <a:normAutofit/>
          </a:bodyPr>
          <a:lstStyle/>
          <a:p>
            <a:r>
              <a:rPr lang="sr-Cyrl-BA" sz="7200" b="1" dirty="0" smtClean="0"/>
              <a:t>КОРИСТИ ОД ДОМАЋИХ ЖИВОТИЊА</a:t>
            </a:r>
            <a:endParaRPr lang="en-US" sz="7200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0335" y="3561319"/>
            <a:ext cx="5944164" cy="26820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996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BA" dirty="0" smtClean="0"/>
              <a:t>ЗНАЧАЈ ДОМАЋИХ ЖИВОТИЊА ЗА ИСХРАНУ ЧОВЈЕКА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512" y="3851836"/>
            <a:ext cx="3090582" cy="206038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6285" y="3887333"/>
            <a:ext cx="2895600" cy="21717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3569" y="3943268"/>
            <a:ext cx="3182111" cy="211576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36285" y="1709467"/>
            <a:ext cx="3041532" cy="1864541"/>
          </a:xfrm>
          <a:prstGeom prst="rect">
            <a:avLst/>
          </a:prstGeom>
        </p:spPr>
      </p:pic>
      <p:sp>
        <p:nvSpPr>
          <p:cNvPr id="12" name="Double Wave 11"/>
          <p:cNvSpPr/>
          <p:nvPr/>
        </p:nvSpPr>
        <p:spPr>
          <a:xfrm>
            <a:off x="7683691" y="1737360"/>
            <a:ext cx="3471990" cy="1895123"/>
          </a:xfrm>
          <a:prstGeom prst="doubleWave">
            <a:avLst/>
          </a:prstGeom>
          <a:solidFill>
            <a:schemeClr val="bg1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sr-Cyrl-BA" dirty="0">
                <a:solidFill>
                  <a:srgbClr val="FFC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Јаја (користе се у исхрани </a:t>
            </a:r>
            <a:r>
              <a:rPr lang="sr-Cyrl-BA" dirty="0" smtClean="0">
                <a:solidFill>
                  <a:srgbClr val="FFC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људи)</a:t>
            </a:r>
            <a:r>
              <a:rPr lang="sr-Latn-BA" dirty="0" smtClean="0">
                <a:solidFill>
                  <a:srgbClr val="FFC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sr-Cyrl-BA" dirty="0">
                <a:solidFill>
                  <a:srgbClr val="FFC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ПЕРАД (КОКОШКЕ, ГУСКЕ И ПАТКЕ).</a:t>
            </a:r>
            <a:endParaRPr lang="en-US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4" name="Flowchart: Punched Tape 13"/>
          <p:cNvSpPr/>
          <p:nvPr/>
        </p:nvSpPr>
        <p:spPr>
          <a:xfrm>
            <a:off x="400512" y="1831486"/>
            <a:ext cx="3379918" cy="1716931"/>
          </a:xfrm>
          <a:prstGeom prst="flowChartPunchedTap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sr-Cyrl-BA" dirty="0" smtClean="0"/>
              <a:t>Млијеко- сир, кајмак, маслац, јогурт, павлака...</a:t>
            </a:r>
          </a:p>
          <a:p>
            <a:endParaRPr lang="sr-Cyrl-BA" dirty="0"/>
          </a:p>
          <a:p>
            <a:r>
              <a:rPr lang="sr-Cyrl-BA" dirty="0" smtClean="0"/>
              <a:t>Крава, овца и коза дају млијеко.</a:t>
            </a:r>
          </a:p>
        </p:txBody>
      </p:sp>
    </p:spTree>
    <p:extLst>
      <p:ext uri="{BB962C8B-B14F-4D97-AF65-F5344CB8AC3E}">
        <p14:creationId xmlns:p14="http://schemas.microsoft.com/office/powerpoint/2010/main" val="1418021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BA" dirty="0" smtClean="0"/>
              <a:t>ЗНАЧАЈ ДОМАЋИХ ЖИВОТИЊА ЗА ИЗРАДУ ОДЈЕЋЕ И ОБУЋЕ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732" y="3504869"/>
            <a:ext cx="2710390" cy="271039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4746" y="3604281"/>
            <a:ext cx="2679464" cy="267946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4843" y="3604281"/>
            <a:ext cx="2731142" cy="2731142"/>
          </a:xfrm>
          <a:prstGeom prst="rect">
            <a:avLst/>
          </a:prstGeom>
        </p:spPr>
      </p:pic>
      <p:pic>
        <p:nvPicPr>
          <p:cNvPr id="10" name="Content Placeholder 9"/>
          <p:cNvPicPr>
            <a:picLocks noGrp="1" noChangeAspect="1"/>
          </p:cNvPicPr>
          <p:nvPr>
            <p:ph idx="1"/>
          </p:nvPr>
        </p:nvPicPr>
        <p:blipFill>
          <a:blip r:embed="rId5"/>
          <a:stretch>
            <a:fillRect/>
          </a:stretch>
        </p:blipFill>
        <p:spPr>
          <a:xfrm>
            <a:off x="4240408" y="1834227"/>
            <a:ext cx="3468140" cy="161942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88231" y="1825870"/>
            <a:ext cx="3491391" cy="1636133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457788" y="1834227"/>
            <a:ext cx="3325251" cy="1557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480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BA" dirty="0" smtClean="0"/>
              <a:t>ПОМОЋ У РАДУ И ЧУВАЊУ ИМОВИНЕ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47764" y="1737360"/>
            <a:ext cx="6544235" cy="305397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1" y="1737360"/>
            <a:ext cx="4715539" cy="3078359"/>
          </a:xfrm>
          <a:prstGeom prst="rect">
            <a:avLst/>
          </a:prstGeom>
        </p:spPr>
      </p:pic>
      <p:sp>
        <p:nvSpPr>
          <p:cNvPr id="8" name="Bevel 7"/>
          <p:cNvSpPr/>
          <p:nvPr/>
        </p:nvSpPr>
        <p:spPr>
          <a:xfrm>
            <a:off x="2931459" y="4791337"/>
            <a:ext cx="5170393" cy="1358152"/>
          </a:xfrm>
          <a:prstGeom prst="bevel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r-Cyrl-BA" dirty="0" smtClean="0"/>
              <a:t>Пси за спашавање људи у разним незгодама.</a:t>
            </a:r>
            <a:endParaRPr lang="sr-Cyrl-BA" dirty="0"/>
          </a:p>
          <a:p>
            <a:pPr algn="ctr"/>
            <a:r>
              <a:rPr lang="sr-Cyrl-BA" dirty="0" smtClean="0"/>
              <a:t>Пси- водичи слијепих особа. </a:t>
            </a:r>
            <a:endParaRPr lang="sr-Latn-BA" dirty="0" smtClean="0"/>
          </a:p>
        </p:txBody>
      </p:sp>
    </p:spTree>
    <p:extLst>
      <p:ext uri="{BB962C8B-B14F-4D97-AF65-F5344CB8AC3E}">
        <p14:creationId xmlns:p14="http://schemas.microsoft.com/office/powerpoint/2010/main" val="850122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r-Cyrl-BA" dirty="0" smtClean="0"/>
              <a:t>РАЗОНОДА И ДРУЖЕЊЕ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42048" y="1928828"/>
            <a:ext cx="3025334" cy="199435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09256" y="1944088"/>
            <a:ext cx="3698000" cy="203840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56786" y="1922061"/>
            <a:ext cx="3455013" cy="2007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3567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1387" y="286603"/>
            <a:ext cx="4424083" cy="5933944"/>
          </a:xfrm>
        </p:spPr>
      </p:pic>
    </p:spTree>
    <p:extLst>
      <p:ext uri="{BB962C8B-B14F-4D97-AF65-F5344CB8AC3E}">
        <p14:creationId xmlns:p14="http://schemas.microsoft.com/office/powerpoint/2010/main" val="2967617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3472" y="286603"/>
            <a:ext cx="4321108" cy="5782944"/>
          </a:xfrm>
        </p:spPr>
      </p:pic>
    </p:spTree>
    <p:extLst>
      <p:ext uri="{BB962C8B-B14F-4D97-AF65-F5344CB8AC3E}">
        <p14:creationId xmlns:p14="http://schemas.microsoft.com/office/powerpoint/2010/main" val="2214055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7943" y="286603"/>
            <a:ext cx="4349328" cy="5868039"/>
          </a:xfrm>
        </p:spPr>
      </p:pic>
    </p:spTree>
    <p:extLst>
      <p:ext uri="{BB962C8B-B14F-4D97-AF65-F5344CB8AC3E}">
        <p14:creationId xmlns:p14="http://schemas.microsoft.com/office/powerpoint/2010/main" val="98824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Retrospect">
  <a:themeElements>
    <a:clrScheme name="Retrospect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Retrospect" id="{5F128B03-DCCA-4EEB-AB3B-CF2899314A46}" vid="{3F1AAB62-24C6-49D2-8E01-B56FAC9A3DC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99</TotalTime>
  <Words>76</Words>
  <Application>Microsoft Office PowerPoint</Application>
  <PresentationFormat>Prilagođavanje</PresentationFormat>
  <Paragraphs>12</Paragraphs>
  <Slides>8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Naslovi slajdova</vt:lpstr>
      </vt:variant>
      <vt:variant>
        <vt:i4>8</vt:i4>
      </vt:variant>
    </vt:vector>
  </HeadingPairs>
  <TitlesOfParts>
    <vt:vector size="9" baseType="lpstr">
      <vt:lpstr>Retrospect</vt:lpstr>
      <vt:lpstr>КОРИСТИ ОД ДОМАЋИХ ЖИВОТИЊА</vt:lpstr>
      <vt:lpstr>ЗНАЧАЈ ДОМАЋИХ ЖИВОТИЊА ЗА ИСХРАНУ ЧОВЈЕКА</vt:lpstr>
      <vt:lpstr>ЗНАЧАЈ ДОМАЋИХ ЖИВОТИЊА ЗА ИЗРАДУ ОДЈЕЋЕ И ОБУЋЕ</vt:lpstr>
      <vt:lpstr>ПОМОЋ У РАДУ И ЧУВАЊУ ИМОВИНЕ</vt:lpstr>
      <vt:lpstr>РАЗОНОДА И ДРУЖЕЊЕ</vt:lpstr>
      <vt:lpstr>PowerPoint prezentacija</vt:lpstr>
      <vt:lpstr>PowerPoint prezentacija</vt:lpstr>
      <vt:lpstr>PowerPoint prezentacija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КОРИСТИ ОД ДОМАЋИХ ЖИВОТИЊА</dc:title>
  <dc:creator>Aljoša Lalović</dc:creator>
  <cp:lastModifiedBy>tatjana</cp:lastModifiedBy>
  <cp:revision>15</cp:revision>
  <dcterms:created xsi:type="dcterms:W3CDTF">2020-03-22T22:48:31Z</dcterms:created>
  <dcterms:modified xsi:type="dcterms:W3CDTF">2020-04-07T21:08:17Z</dcterms:modified>
</cp:coreProperties>
</file>