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5" r:id="rId3"/>
    <p:sldId id="267" r:id="rId4"/>
    <p:sldId id="269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24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0E21C-42B3-4C51-826D-CEEBF7C9F373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08FE8-D9DC-4D76-A35E-29A543BF2D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472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EE0FD-BD4C-4EAB-B325-DA292FC8B64A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dIMbnDmIk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523999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rgbClr val="9966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514600"/>
            <a:ext cx="7010400" cy="3200400"/>
          </a:xfrm>
        </p:spPr>
        <p:txBody>
          <a:bodyPr>
            <a:normAutofit/>
          </a:bodyPr>
          <a:lstStyle/>
          <a:p>
            <a:endParaRPr lang="sr-Cyrl-RS" sz="2400" b="1" dirty="0" smtClean="0">
              <a:solidFill>
                <a:schemeClr val="tx1"/>
              </a:solidFill>
            </a:endParaRPr>
          </a:p>
          <a:p>
            <a:endParaRPr lang="sr-Cyrl-RS" sz="2400" b="1" dirty="0" smtClean="0">
              <a:solidFill>
                <a:schemeClr val="tx1"/>
              </a:solidFill>
            </a:endParaRPr>
          </a:p>
          <a:p>
            <a:endParaRPr lang="sr-Cyrl-RS" sz="2400" b="1" dirty="0" smtClean="0">
              <a:solidFill>
                <a:schemeClr val="tx1"/>
              </a:solidFill>
            </a:endParaRPr>
          </a:p>
          <a:p>
            <a:r>
              <a:rPr lang="en-US" sz="4400" b="1" dirty="0" smtClean="0">
                <a:solidFill>
                  <a:schemeClr val="tx1"/>
                </a:solidFill>
              </a:rPr>
              <a:t>8</a:t>
            </a:r>
            <a:r>
              <a:rPr lang="sr-Latn-RS" sz="4400" b="1" dirty="0" smtClean="0">
                <a:solidFill>
                  <a:schemeClr val="tx1"/>
                </a:solidFill>
              </a:rPr>
              <a:t>.</a:t>
            </a:r>
            <a:r>
              <a:rPr lang="sr-Cyrl-RS" sz="4400" b="1" dirty="0" smtClean="0">
                <a:solidFill>
                  <a:schemeClr val="tx1"/>
                </a:solidFill>
              </a:rPr>
              <a:t> </a:t>
            </a:r>
            <a:r>
              <a:rPr lang="sr-Cyrl-CS" sz="4400" b="1" dirty="0" smtClean="0">
                <a:solidFill>
                  <a:schemeClr val="tx1"/>
                </a:solidFill>
              </a:rPr>
              <a:t>р</a:t>
            </a:r>
            <a:r>
              <a:rPr lang="sr-Cyrl-RS" sz="4400" b="1" dirty="0" smtClean="0">
                <a:solidFill>
                  <a:schemeClr val="tx1"/>
                </a:solidFill>
              </a:rPr>
              <a:t>азред - Историја</a:t>
            </a:r>
          </a:p>
        </p:txBody>
      </p:sp>
      <p:pic>
        <p:nvPicPr>
          <p:cNvPr id="1026" name="Picture 2" descr="C:\Users\m.marjanovic\AppData\Local\Microsoft\Windows\Temporary Internet Files\Content.Outlook\89ZX5E53\RPZ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85800"/>
            <a:ext cx="3429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bs-Cyrl-BA" sz="3600" b="1" dirty="0" smtClean="0">
                <a:latin typeface="Times New Roman" pitchFamily="18" charset="0"/>
                <a:cs typeface="Times New Roman" pitchFamily="18" charset="0"/>
              </a:rPr>
              <a:t>СТВАРАЊЕ ДРЖАВЕ У ЦРНОЈ ГОРИ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џбеник  стр. 158-163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„ Бој не бије свијетло оружје, </a:t>
            </a:r>
          </a:p>
          <a:p>
            <a:pPr marL="0" indent="0" algn="ctr"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већ бој бије срце у јунака</a:t>
            </a:r>
            <a:r>
              <a:rPr lang="sr-Latn-BA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 marL="0" indent="0" algn="r"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Петар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Петровић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Његош</a:t>
            </a:r>
          </a:p>
          <a:p>
            <a:pPr marL="0" indent="0" algn="just">
              <a:buNone/>
            </a:pP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indent="0" algn="just">
              <a:buNone/>
            </a:pP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 algn="just">
              <a:buNone/>
            </a:pP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Cyrl-BA" sz="3600" b="1" dirty="0" smtClean="0">
                <a:latin typeface="Times New Roman" pitchFamily="18" charset="0"/>
                <a:cs typeface="Times New Roman" pitchFamily="18" charset="0"/>
              </a:rPr>
              <a:t>СТВАРАЊЕ ДРЖАВЕ У ЦРНОЈ ГОРИ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33800" y="1600200"/>
            <a:ext cx="4953000" cy="4525963"/>
          </a:xfrm>
        </p:spPr>
        <p:txBody>
          <a:bodyPr>
            <a:normAutofit/>
          </a:bodyPr>
          <a:lstStyle/>
          <a:p>
            <a:r>
              <a:rPr lang="sr-Cyrl-BA" dirty="0" smtClean="0"/>
              <a:t>Стара Црна Гора</a:t>
            </a:r>
          </a:p>
          <a:p>
            <a:r>
              <a:rPr lang="sr-Cyrl-BA" dirty="0" smtClean="0"/>
              <a:t>Аутономија Црне Горе</a:t>
            </a:r>
          </a:p>
          <a:p>
            <a:r>
              <a:rPr lang="sr-Cyrl-BA" dirty="0" smtClean="0"/>
              <a:t>Борба за слободу</a:t>
            </a:r>
          </a:p>
          <a:p>
            <a:pPr lvl="1"/>
            <a:r>
              <a:rPr lang="sr-Cyrl-BA" dirty="0" smtClean="0"/>
              <a:t>Русија</a:t>
            </a:r>
          </a:p>
          <a:p>
            <a:r>
              <a:rPr lang="sr-Cyrl-BA" dirty="0" smtClean="0"/>
              <a:t>Цетињски митрополити (породица Петровић од 1697-1851)</a:t>
            </a:r>
            <a:endParaRPr lang="en-US" dirty="0"/>
          </a:p>
        </p:txBody>
      </p:sp>
      <p:pic>
        <p:nvPicPr>
          <p:cNvPr id="1026" name="Picture 2" descr="Резултат слика за stara Crna gor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66622"/>
            <a:ext cx="3317894" cy="5607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9599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5638800" cy="4870631"/>
          </a:xfrm>
        </p:spPr>
        <p:txBody>
          <a:bodyPr>
            <a:normAutofit/>
          </a:bodyPr>
          <a:lstStyle/>
          <a:p>
            <a:r>
              <a:rPr lang="bs-Cyrl-BA" dirty="0" smtClean="0"/>
              <a:t> </a:t>
            </a:r>
            <a:r>
              <a:rPr lang="bs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Петар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(1784-1830)</a:t>
            </a:r>
          </a:p>
          <a:p>
            <a:pPr lvl="1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Побједе на Мартинићима и Крусима</a:t>
            </a:r>
          </a:p>
          <a:p>
            <a:pPr lvl="1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Јача централну власт</a:t>
            </a:r>
          </a:p>
          <a:p>
            <a:r>
              <a:rPr lang="sr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Петар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sr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(1830-1851)</a:t>
            </a:r>
          </a:p>
          <a:p>
            <a:pPr lvl="1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Додатно јача 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централну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</a:t>
            </a:r>
          </a:p>
          <a:p>
            <a:pPr lvl="1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Самосталност Црне Горе</a:t>
            </a:r>
          </a:p>
          <a:p>
            <a:pPr lvl="1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Развој културе (оснива школе, набавља штампарију..)</a:t>
            </a:r>
          </a:p>
          <a:p>
            <a:pPr lvl="1"/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Најважније дјело „Горски вијенац“</a:t>
            </a:r>
          </a:p>
          <a:p>
            <a:pPr lvl="1"/>
            <a:endParaRPr lang="bs-Cyrl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Cyrl-BA" sz="3600" b="1" dirty="0" smtClean="0">
                <a:latin typeface="Times New Roman" pitchFamily="18" charset="0"/>
                <a:cs typeface="Times New Roman" pitchFamily="18" charset="0"/>
              </a:rPr>
              <a:t>СТВАРАЊЕ ДРЖАВЕ У ЦРНОЈ ГОРИ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295" b="7268"/>
          <a:stretch/>
        </p:blipFill>
        <p:spPr bwMode="auto">
          <a:xfrm>
            <a:off x="6248400" y="1255532"/>
            <a:ext cx="2057400" cy="2554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160" r="16480"/>
          <a:stretch/>
        </p:blipFill>
        <p:spPr bwMode="auto">
          <a:xfrm>
            <a:off x="6196584" y="4019549"/>
            <a:ext cx="2718816" cy="268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9480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696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Задаци: </a:t>
            </a:r>
          </a:p>
          <a:p>
            <a:pPr marL="0" indent="0">
              <a:buNone/>
            </a:pPr>
            <a:r>
              <a:rPr lang="sr-Cyrl-R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И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здвоји забиљешке у 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својој свесци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 помоћ    </a:t>
            </a:r>
          </a:p>
          <a:p>
            <a:pPr marL="0" indent="0">
              <a:buNone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уџбеника, за сваки поднаслов (стр. 158-163 )</a:t>
            </a:r>
          </a:p>
          <a:p>
            <a:pPr marL="0" indent="0">
              <a:buNone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Одговори на питања на стр.163 </a:t>
            </a:r>
          </a:p>
          <a:p>
            <a:pPr marL="0" indent="0">
              <a:buNone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оне који желе више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Прочитај дјело Петра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„Горски вијенац“ и издвоји дијелове који су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 се </a:t>
            </a:r>
            <a:r>
              <a:rPr lang="sr-Cyrl-BA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највише свидјели.</a:t>
            </a:r>
            <a:endParaRPr lang="sr-Cyrl-B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можеш и погледати видео на линку: </a:t>
            </a:r>
            <a:r>
              <a:rPr lang="en-US" sz="2800" dirty="0" smtClean="0">
                <a:hlinkClick r:id="rId2"/>
              </a:rPr>
              <a:t>https</a:t>
            </a:r>
            <a:r>
              <a:rPr lang="en-US" sz="2800" dirty="0">
                <a:hlinkClick r:id="rId2"/>
              </a:rPr>
              <a:t>://www.youtube.com/watch?v=6dIMbnDmIkU</a:t>
            </a:r>
            <a:endParaRPr lang="sr-Cyrl-R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i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096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s-Cyrl-BA" sz="3600" b="1" smtClean="0">
                <a:latin typeface="Times New Roman" pitchFamily="18" charset="0"/>
                <a:cs typeface="Times New Roman" pitchFamily="18" charset="0"/>
              </a:rPr>
              <a:t>СТВАРАЊЕ ДРЖАВЕ У ЦРНОЈ ГОРИ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3620</TotalTime>
  <Words>183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СТВАРАЊЕ ДРЖАВЕ У ЦРНОЈ ГОРИ</vt:lpstr>
      <vt:lpstr>СТВАРАЊЕ ДРЖАВЕ У ЦРНОЈ ГОРИ</vt:lpstr>
      <vt:lpstr>СТВАРАЊЕ ДРЖАВЕ У ЦРНОЈ ГОРИ</vt:lpstr>
      <vt:lpstr>Slide 5</vt:lpstr>
    </vt:vector>
  </TitlesOfParts>
  <Company>Republicki pedagoski zavod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САВЈЕТОВАЊЕ ЗА НАСТАВНИКЕ ИНФОРМАТИКЕ</dc:title>
  <dc:creator>Aleksandra Stankovic</dc:creator>
  <cp:lastModifiedBy>Milija Marjanovic</cp:lastModifiedBy>
  <cp:revision>78</cp:revision>
  <dcterms:created xsi:type="dcterms:W3CDTF">2017-07-14T07:47:05Z</dcterms:created>
  <dcterms:modified xsi:type="dcterms:W3CDTF">2020-04-01T08:15:17Z</dcterms:modified>
</cp:coreProperties>
</file>