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966627"/>
          </a:xfrm>
        </p:spPr>
        <p:txBody>
          <a:bodyPr/>
          <a:lstStyle/>
          <a:p>
            <a:pPr algn="ctr"/>
            <a:r>
              <a:rPr lang="sr-Cyrl-RS" sz="4000" b="1" dirty="0" smtClean="0">
                <a:solidFill>
                  <a:srgbClr val="002060"/>
                </a:solidFill>
              </a:rPr>
              <a:t>ЖИВОТ ЈЕВРЕЈА У ЕГИПТУ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0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726" y="3687595"/>
            <a:ext cx="7116897" cy="304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5978" y="574766"/>
            <a:ext cx="94471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- </a:t>
            </a:r>
            <a:r>
              <a:rPr lang="ru-RU" sz="2400" b="1" dirty="0" smtClean="0"/>
              <a:t>Јаковљева </a:t>
            </a:r>
            <a:r>
              <a:rPr lang="ru-RU" sz="2400" b="1" dirty="0" smtClean="0"/>
              <a:t>породица </a:t>
            </a:r>
            <a:r>
              <a:rPr lang="ru-RU" sz="2400" b="1" dirty="0"/>
              <a:t>је постала веома велика. Укупно их је било 70 када су се преселили у Египат, рачунајући Јакова, његову </a:t>
            </a:r>
            <a:r>
              <a:rPr lang="ru-RU" sz="2400" b="1" dirty="0" smtClean="0"/>
              <a:t>дјецу и </a:t>
            </a:r>
            <a:r>
              <a:rPr lang="ru-RU" sz="2400" b="1" dirty="0"/>
              <a:t>унуке. Али ту су још биле и жене, а </a:t>
            </a:r>
            <a:r>
              <a:rPr lang="ru-RU" sz="2400" b="1" dirty="0" smtClean="0"/>
              <a:t>вјероватно </a:t>
            </a:r>
            <a:r>
              <a:rPr lang="ru-RU" sz="2400" b="1" dirty="0"/>
              <a:t>и многе слуге. 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- Сви </a:t>
            </a:r>
            <a:r>
              <a:rPr lang="ru-RU" sz="2400" b="1" dirty="0"/>
              <a:t>су се настанили у Египту. Звали су се </a:t>
            </a:r>
            <a:r>
              <a:rPr lang="ru-RU" sz="2400" b="1" dirty="0" smtClean="0"/>
              <a:t>Израиљци, </a:t>
            </a:r>
            <a:r>
              <a:rPr lang="ru-RU" sz="2400" b="1" dirty="0"/>
              <a:t>јер је Бог </a:t>
            </a:r>
            <a:r>
              <a:rPr lang="ru-RU" sz="2400" b="1" dirty="0" smtClean="0"/>
              <a:t>пром</a:t>
            </a:r>
            <a:r>
              <a:rPr lang="sr-Cyrl-RS" sz="2400" b="1" dirty="0" smtClean="0"/>
              <a:t>иј</a:t>
            </a:r>
            <a:r>
              <a:rPr lang="ru-RU" sz="2400" b="1" dirty="0" smtClean="0"/>
              <a:t>енио </a:t>
            </a:r>
            <a:r>
              <a:rPr lang="ru-RU" sz="2400" b="1" dirty="0"/>
              <a:t>Јакову име у </a:t>
            </a:r>
            <a:r>
              <a:rPr lang="ru-RU" sz="2400" b="1" dirty="0" smtClean="0"/>
              <a:t>Израиљ.</a:t>
            </a:r>
          </a:p>
          <a:p>
            <a:r>
              <a:rPr lang="ru-RU" sz="2400" b="1" dirty="0" smtClean="0"/>
              <a:t>- </a:t>
            </a:r>
            <a:r>
              <a:rPr lang="ru-RU" sz="2400" b="1" dirty="0" smtClean="0"/>
              <a:t>Тамо </a:t>
            </a:r>
            <a:r>
              <a:rPr lang="ru-RU" sz="2400" b="1" dirty="0" smtClean="0"/>
              <a:t>су њихово племе називали и Јеврејима.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7541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523" y="517793"/>
            <a:ext cx="7645707" cy="61253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 Јаковљева велика </a:t>
            </a:r>
            <a:r>
              <a:rPr lang="ru-RU" sz="2400" b="1" dirty="0">
                <a:solidFill>
                  <a:srgbClr val="002060"/>
                </a:solidFill>
              </a:rPr>
              <a:t>породица је годинама мирно </a:t>
            </a:r>
            <a:r>
              <a:rPr lang="ru-RU" sz="2400" b="1" dirty="0" smtClean="0">
                <a:solidFill>
                  <a:srgbClr val="002060"/>
                </a:solidFill>
              </a:rPr>
              <a:t>живјела </a:t>
            </a:r>
            <a:r>
              <a:rPr lang="ru-RU" sz="2400" b="1" dirty="0">
                <a:solidFill>
                  <a:srgbClr val="002060"/>
                </a:solidFill>
              </a:rPr>
              <a:t>у </a:t>
            </a:r>
            <a:r>
              <a:rPr lang="ru-RU" sz="2400" b="1" dirty="0" smtClean="0">
                <a:solidFill>
                  <a:srgbClr val="002060"/>
                </a:solidFill>
              </a:rPr>
              <a:t>Египту,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sr-Cyrl-RS" sz="2400" b="1" dirty="0" smtClean="0">
                <a:solidFill>
                  <a:srgbClr val="002060"/>
                </a:solidFill>
              </a:rPr>
              <a:t>а </a:t>
            </a:r>
            <a:r>
              <a:rPr lang="ru-RU" sz="2400" b="1" dirty="0" smtClean="0">
                <a:solidFill>
                  <a:srgbClr val="002060"/>
                </a:solidFill>
              </a:rPr>
              <a:t>о </a:t>
            </a:r>
            <a:r>
              <a:rPr lang="ru-RU" sz="2400" b="1" dirty="0">
                <a:solidFill>
                  <a:srgbClr val="002060"/>
                </a:solidFill>
              </a:rPr>
              <a:t>њима је бринуо </a:t>
            </a:r>
            <a:r>
              <a:rPr lang="ru-RU" sz="2400" b="1" dirty="0" smtClean="0">
                <a:solidFill>
                  <a:srgbClr val="002060"/>
                </a:solidFill>
              </a:rPr>
              <a:t>Јосиф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 </a:t>
            </a:r>
            <a:r>
              <a:rPr lang="sr-Cyrl-RS" sz="2400" b="1" dirty="0" smtClean="0">
                <a:solidFill>
                  <a:srgbClr val="002060"/>
                </a:solidFill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</a:rPr>
              <a:t>бог молитве и </a:t>
            </a:r>
            <a:r>
              <a:rPr lang="ru-RU" sz="2400" b="1" dirty="0" smtClean="0">
                <a:solidFill>
                  <a:srgbClr val="002060"/>
                </a:solidFill>
              </a:rPr>
              <a:t>Божјег </a:t>
            </a:r>
            <a:r>
              <a:rPr lang="ru-RU" sz="2400" b="1" dirty="0" smtClean="0">
                <a:solidFill>
                  <a:srgbClr val="002060"/>
                </a:solidFill>
              </a:rPr>
              <a:t>благослова брзо су у свему напредовали.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 Након Јосифове смрти почиње тешко вријеме за Јевреје у Египту.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 Нови фараон приморао је Јевреје да буду робови, да напорно раде и да зидају градове.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 Египћани су се уплашили да ће их Јевреји због бројности надвладати.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Б</a:t>
            </a:r>
            <a:r>
              <a:rPr lang="ru-RU" sz="2400" b="1" dirty="0" smtClean="0">
                <a:solidFill>
                  <a:srgbClr val="002060"/>
                </a:solidFill>
              </a:rPr>
              <a:t>ила је то и казна Божија јер су одступили од закона </a:t>
            </a:r>
            <a:r>
              <a:rPr lang="ru-RU" sz="2400" b="1" dirty="0" smtClean="0">
                <a:solidFill>
                  <a:srgbClr val="002060"/>
                </a:solidFill>
              </a:rPr>
              <a:t>Божјег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У</a:t>
            </a:r>
            <a:r>
              <a:rPr lang="ru-RU" sz="2400" b="1" dirty="0" smtClean="0">
                <a:solidFill>
                  <a:srgbClr val="002060"/>
                </a:solidFill>
              </a:rPr>
              <a:t> невољама сјећали су се Бога и молили му се.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7230" y="804230"/>
            <a:ext cx="3712685" cy="48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76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002060"/>
                </a:solidFill>
              </a:rPr>
              <a:t>ПИТАЊА:</a:t>
            </a:r>
            <a:br>
              <a:rPr lang="sr-Cyrl-RS" sz="2400" b="1" dirty="0" smtClean="0">
                <a:solidFill>
                  <a:srgbClr val="002060"/>
                </a:solidFill>
              </a:rPr>
            </a:b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11855"/>
            <a:ext cx="9766657" cy="5221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002060"/>
                </a:solidFill>
              </a:rPr>
              <a:t>1. Како су Египћани назвали Јосифове потомке?</a:t>
            </a:r>
          </a:p>
          <a:p>
            <a:pPr marL="0" indent="0">
              <a:buNone/>
            </a:pPr>
            <a:r>
              <a:rPr lang="sr-Cyrl-RS" sz="2400" b="1" dirty="0">
                <a:solidFill>
                  <a:srgbClr val="002060"/>
                </a:solidFill>
              </a:rPr>
              <a:t> </a:t>
            </a:r>
            <a:r>
              <a:rPr lang="sr-Cyrl-RS" sz="2400" b="1" dirty="0" smtClean="0">
                <a:solidFill>
                  <a:srgbClr val="002060"/>
                </a:solidFill>
              </a:rPr>
              <a:t>    	Јевреји                               Дошљаци</a:t>
            </a:r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002060"/>
                </a:solidFill>
              </a:rPr>
              <a:t>2. Да ли су Египћани заборавили Јосифова добра дјела?   </a:t>
            </a:r>
          </a:p>
          <a:p>
            <a:pPr marL="0" indent="0">
              <a:buNone/>
            </a:pPr>
            <a:r>
              <a:rPr lang="sr-Cyrl-RS" sz="2400" b="1" dirty="0">
                <a:solidFill>
                  <a:srgbClr val="002060"/>
                </a:solidFill>
              </a:rPr>
              <a:t> </a:t>
            </a:r>
            <a:r>
              <a:rPr lang="sr-Cyrl-RS" sz="2400" b="1" dirty="0" smtClean="0">
                <a:solidFill>
                  <a:srgbClr val="002060"/>
                </a:solidFill>
              </a:rPr>
              <a:t>    	Нису                                    Јесу</a:t>
            </a:r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002060"/>
                </a:solidFill>
              </a:rPr>
              <a:t>3. Чиме су Египћани мучили Јевреје?</a:t>
            </a:r>
          </a:p>
          <a:p>
            <a:pPr marL="0" indent="0">
              <a:buNone/>
            </a:pPr>
            <a:r>
              <a:rPr lang="sr-Cyrl-RS" sz="2400" b="1" dirty="0">
                <a:solidFill>
                  <a:srgbClr val="002060"/>
                </a:solidFill>
              </a:rPr>
              <a:t> </a:t>
            </a:r>
            <a:r>
              <a:rPr lang="sr-Cyrl-RS" sz="2400" b="1" dirty="0" smtClean="0">
                <a:solidFill>
                  <a:srgbClr val="002060"/>
                </a:solidFill>
              </a:rPr>
              <a:t>     	Тешким радом                   Прогонством</a:t>
            </a:r>
          </a:p>
          <a:p>
            <a:pPr marL="0" indent="0">
              <a:buNone/>
            </a:pPr>
            <a:endParaRPr lang="sr-Cyrl-R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002060"/>
                </a:solidFill>
              </a:rPr>
              <a:t>ЗАДАТАК:</a:t>
            </a:r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002060"/>
                </a:solidFill>
              </a:rPr>
              <a:t>Одабери одговарајуће боје и обоји илустрацију на </a:t>
            </a:r>
            <a:r>
              <a:rPr lang="sr-Cyrl-RS" sz="2400" b="1" smtClean="0">
                <a:solidFill>
                  <a:srgbClr val="002060"/>
                </a:solidFill>
              </a:rPr>
              <a:t>страни 47!</a:t>
            </a:r>
            <a:endParaRPr lang="sr-Cyrl-R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10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191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ЖИВОТ ЈЕВРЕЈА У ЕГИПТУ</vt:lpstr>
      <vt:lpstr>Slide 2</vt:lpstr>
      <vt:lpstr>Slide 3</vt:lpstr>
      <vt:lpstr>ПИТАЊА: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 ЈЕВРЕЈА У ЕГИПТУ</dc:title>
  <dc:creator>Korisnik</dc:creator>
  <cp:lastModifiedBy>Slavoljub Lukic</cp:lastModifiedBy>
  <cp:revision>10</cp:revision>
  <dcterms:created xsi:type="dcterms:W3CDTF">2020-03-27T17:54:14Z</dcterms:created>
  <dcterms:modified xsi:type="dcterms:W3CDTF">2020-04-13T07:16:11Z</dcterms:modified>
</cp:coreProperties>
</file>