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1" r:id="rId4"/>
    <p:sldId id="258" r:id="rId5"/>
    <p:sldId id="264" r:id="rId6"/>
    <p:sldId id="259" r:id="rId7"/>
    <p:sldId id="262" r:id="rId8"/>
    <p:sldId id="260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sr-Cyrl-B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sr-Cyrl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80F7F-8214-4D9E-88CA-743BE2059BA7}" type="datetimeFigureOut">
              <a:rPr lang="sr-Cyrl-BA" smtClean="0"/>
              <a:t>5.11.2020.</a:t>
            </a:fld>
            <a:endParaRPr lang="sr-Cyrl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278E6-6337-42A2-B79C-A1D2FFCEF5FB}" type="slidenum">
              <a:rPr lang="sr-Cyrl-BA" smtClean="0"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val="21659045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Cyrl-B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Cyrl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80F7F-8214-4D9E-88CA-743BE2059BA7}" type="datetimeFigureOut">
              <a:rPr lang="sr-Cyrl-BA" smtClean="0"/>
              <a:t>5.11.2020.</a:t>
            </a:fld>
            <a:endParaRPr lang="sr-Cyrl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278E6-6337-42A2-B79C-A1D2FFCEF5FB}" type="slidenum">
              <a:rPr lang="sr-Cyrl-BA" smtClean="0"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val="33581188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r-Cyrl-B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Cyrl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80F7F-8214-4D9E-88CA-743BE2059BA7}" type="datetimeFigureOut">
              <a:rPr lang="sr-Cyrl-BA" smtClean="0"/>
              <a:t>5.11.2020.</a:t>
            </a:fld>
            <a:endParaRPr lang="sr-Cyrl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278E6-6337-42A2-B79C-A1D2FFCEF5FB}" type="slidenum">
              <a:rPr lang="sr-Cyrl-BA" smtClean="0"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val="1003313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Cyrl-B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Cyrl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80F7F-8214-4D9E-88CA-743BE2059BA7}" type="datetimeFigureOut">
              <a:rPr lang="sr-Cyrl-BA" smtClean="0"/>
              <a:t>5.11.2020.</a:t>
            </a:fld>
            <a:endParaRPr lang="sr-Cyrl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278E6-6337-42A2-B79C-A1D2FFCEF5FB}" type="slidenum">
              <a:rPr lang="sr-Cyrl-BA" smtClean="0"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val="11954700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sr-Cyrl-B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80F7F-8214-4D9E-88CA-743BE2059BA7}" type="datetimeFigureOut">
              <a:rPr lang="sr-Cyrl-BA" smtClean="0"/>
              <a:t>5.11.2020.</a:t>
            </a:fld>
            <a:endParaRPr lang="sr-Cyrl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278E6-6337-42A2-B79C-A1D2FFCEF5FB}" type="slidenum">
              <a:rPr lang="sr-Cyrl-BA" smtClean="0"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val="15940863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Cyrl-B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Cyrl-B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Cyrl-B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80F7F-8214-4D9E-88CA-743BE2059BA7}" type="datetimeFigureOut">
              <a:rPr lang="sr-Cyrl-BA" smtClean="0"/>
              <a:t>5.11.2020.</a:t>
            </a:fld>
            <a:endParaRPr lang="sr-Cyrl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278E6-6337-42A2-B79C-A1D2FFCEF5FB}" type="slidenum">
              <a:rPr lang="sr-Cyrl-BA" smtClean="0"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val="34092234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r-Cyrl-B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Cyrl-B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Cyrl-B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80F7F-8214-4D9E-88CA-743BE2059BA7}" type="datetimeFigureOut">
              <a:rPr lang="sr-Cyrl-BA" smtClean="0"/>
              <a:t>5.11.2020.</a:t>
            </a:fld>
            <a:endParaRPr lang="sr-Cyrl-B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278E6-6337-42A2-B79C-A1D2FFCEF5FB}" type="slidenum">
              <a:rPr lang="sr-Cyrl-BA" smtClean="0"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val="18710657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Cyrl-B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80F7F-8214-4D9E-88CA-743BE2059BA7}" type="datetimeFigureOut">
              <a:rPr lang="sr-Cyrl-BA" smtClean="0"/>
              <a:t>5.11.2020.</a:t>
            </a:fld>
            <a:endParaRPr lang="sr-Cyrl-B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278E6-6337-42A2-B79C-A1D2FFCEF5FB}" type="slidenum">
              <a:rPr lang="sr-Cyrl-BA" smtClean="0"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val="22180898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80F7F-8214-4D9E-88CA-743BE2059BA7}" type="datetimeFigureOut">
              <a:rPr lang="sr-Cyrl-BA" smtClean="0"/>
              <a:t>5.11.2020.</a:t>
            </a:fld>
            <a:endParaRPr lang="sr-Cyrl-B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278E6-6337-42A2-B79C-A1D2FFCEF5FB}" type="slidenum">
              <a:rPr lang="sr-Cyrl-BA" smtClean="0"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val="15716837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sr-Cyrl-B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Cyrl-B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80F7F-8214-4D9E-88CA-743BE2059BA7}" type="datetimeFigureOut">
              <a:rPr lang="sr-Cyrl-BA" smtClean="0"/>
              <a:t>5.11.2020.</a:t>
            </a:fld>
            <a:endParaRPr lang="sr-Cyrl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278E6-6337-42A2-B79C-A1D2FFCEF5FB}" type="slidenum">
              <a:rPr lang="sr-Cyrl-BA" smtClean="0"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val="39451173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sr-Cyrl-B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Cyrl-B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80F7F-8214-4D9E-88CA-743BE2059BA7}" type="datetimeFigureOut">
              <a:rPr lang="sr-Cyrl-BA" smtClean="0"/>
              <a:t>5.11.2020.</a:t>
            </a:fld>
            <a:endParaRPr lang="sr-Cyrl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278E6-6337-42A2-B79C-A1D2FFCEF5FB}" type="slidenum">
              <a:rPr lang="sr-Cyrl-BA" smtClean="0"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val="8622296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r-Cyrl-B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Cyrl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880F7F-8214-4D9E-88CA-743BE2059BA7}" type="datetimeFigureOut">
              <a:rPr lang="sr-Cyrl-BA" smtClean="0"/>
              <a:t>5.11.2020.</a:t>
            </a:fld>
            <a:endParaRPr lang="sr-Cyrl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Cyrl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1278E6-6337-42A2-B79C-A1D2FFCEF5FB}" type="slidenum">
              <a:rPr lang="sr-Cyrl-BA" smtClean="0"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val="1384764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94852" y="2627171"/>
            <a:ext cx="1139190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BA" sz="4800" dirty="0" smtClean="0">
                <a:solidFill>
                  <a:schemeClr val="bg1"/>
                </a:solidFill>
              </a:rPr>
              <a:t>ПОСМАТРАЊЕ, ЗАПАЖАЊЕ И ОПИСИВАЊЕ</a:t>
            </a:r>
            <a:endParaRPr lang="sr-Cyrl-BA" sz="4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4536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Kids birthday party Royalty Free Vector Image - VectorStock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48" t="11300" r="5180" b="8427"/>
          <a:stretch/>
        </p:blipFill>
        <p:spPr bwMode="auto">
          <a:xfrm>
            <a:off x="1484348" y="156108"/>
            <a:ext cx="7032635" cy="67018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Encouraging clipart 4 » Clipart Station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802" t="34288" r="5862"/>
          <a:stretch/>
        </p:blipFill>
        <p:spPr bwMode="auto">
          <a:xfrm>
            <a:off x="8516983" y="2521132"/>
            <a:ext cx="2351315" cy="38305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Order Online cartoon Cake |Best Welcome cartoon Cake Online Delivery -  CakeGift.in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03" t="4401" r="7746"/>
          <a:stretch/>
        </p:blipFill>
        <p:spPr bwMode="auto">
          <a:xfrm>
            <a:off x="3984172" y="3507121"/>
            <a:ext cx="1410788" cy="141757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6250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Encouraging clipart 4 » Clipart Station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435" t="10086" r="6181" b="4361"/>
          <a:stretch/>
        </p:blipFill>
        <p:spPr bwMode="auto">
          <a:xfrm>
            <a:off x="0" y="0"/>
            <a:ext cx="6296297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465032" y="1423851"/>
            <a:ext cx="520687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BA" sz="3200" dirty="0" smtClean="0">
                <a:solidFill>
                  <a:schemeClr val="bg1"/>
                </a:solidFill>
              </a:rPr>
              <a:t>Мама, забава је била дивна!</a:t>
            </a:r>
          </a:p>
          <a:p>
            <a:endParaRPr lang="sr-Cyrl-BA" sz="3200" dirty="0">
              <a:solidFill>
                <a:schemeClr val="bg1"/>
              </a:solidFill>
            </a:endParaRPr>
          </a:p>
          <a:p>
            <a:r>
              <a:rPr lang="sr-Cyrl-BA" sz="3200" dirty="0" smtClean="0">
                <a:solidFill>
                  <a:schemeClr val="bg1"/>
                </a:solidFill>
              </a:rPr>
              <a:t>Желим баш такву торту!</a:t>
            </a:r>
            <a:endParaRPr lang="sr-Cyrl-BA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9094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Order Online cartoon Cake |Best Welcome cartoon Cake Online Delivery -  CakeGift.in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4753" r="6971"/>
          <a:stretch/>
        </p:blipFill>
        <p:spPr bwMode="auto">
          <a:xfrm>
            <a:off x="352697" y="-26126"/>
            <a:ext cx="6206247" cy="6884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929154" y="1789612"/>
            <a:ext cx="2558521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BA" sz="3200" dirty="0" smtClean="0">
                <a:solidFill>
                  <a:srgbClr val="FFFF00"/>
                </a:solidFill>
              </a:rPr>
              <a:t>ПОСМАТРАТИ</a:t>
            </a:r>
          </a:p>
          <a:p>
            <a:endParaRPr lang="sr-Cyrl-BA" sz="3200" dirty="0">
              <a:solidFill>
                <a:srgbClr val="FFFF00"/>
              </a:solidFill>
            </a:endParaRPr>
          </a:p>
          <a:p>
            <a:r>
              <a:rPr lang="sr-Cyrl-BA" sz="3200" dirty="0" smtClean="0">
                <a:solidFill>
                  <a:srgbClr val="FFFF00"/>
                </a:solidFill>
              </a:rPr>
              <a:t>ЗАПАЖАТИ</a:t>
            </a:r>
          </a:p>
          <a:p>
            <a:endParaRPr lang="sr-Cyrl-BA" sz="3200" dirty="0">
              <a:solidFill>
                <a:srgbClr val="FFFF00"/>
              </a:solidFill>
            </a:endParaRPr>
          </a:p>
          <a:p>
            <a:r>
              <a:rPr lang="sr-Cyrl-BA" sz="3200" dirty="0" smtClean="0">
                <a:solidFill>
                  <a:srgbClr val="FFFF00"/>
                </a:solidFill>
              </a:rPr>
              <a:t>ОПИСАТИ</a:t>
            </a:r>
            <a:endParaRPr lang="sr-Cyrl-BA" sz="32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5582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Order Online cartoon Cake |Best Welcome cartoon Cake Online Delivery -  CakeGift.in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4753" r="6971"/>
          <a:stretch/>
        </p:blipFill>
        <p:spPr bwMode="auto">
          <a:xfrm>
            <a:off x="0" y="-26125"/>
            <a:ext cx="6206247" cy="6884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740434" y="1175657"/>
            <a:ext cx="430374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BA" sz="3200" dirty="0" smtClean="0">
                <a:solidFill>
                  <a:schemeClr val="bg1"/>
                </a:solidFill>
              </a:rPr>
              <a:t>Каквог облика је торта?</a:t>
            </a:r>
            <a:endParaRPr lang="sr-Cyrl-BA" sz="32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740434" y="2220686"/>
            <a:ext cx="364413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BA" sz="3200" dirty="0" smtClean="0">
                <a:solidFill>
                  <a:schemeClr val="bg1"/>
                </a:solidFill>
              </a:rPr>
              <a:t>Какве је боје торта?</a:t>
            </a:r>
            <a:endParaRPr lang="sr-Cyrl-BA" sz="32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740434" y="3415938"/>
            <a:ext cx="470212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BA" sz="3200" dirty="0" smtClean="0">
                <a:solidFill>
                  <a:schemeClr val="bg1"/>
                </a:solidFill>
              </a:rPr>
              <a:t>Какви су украси на торти?</a:t>
            </a:r>
            <a:endParaRPr lang="sr-Cyrl-BA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033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Illustration Of Stickman Kids Having A Birthday Party At School Stock  Photo, Picture And Royalty Free Image. Image 20780077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0614"/>
            <a:ext cx="9124693" cy="68786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9366069" y="858807"/>
            <a:ext cx="2558521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BA" sz="3200" dirty="0" smtClean="0">
                <a:solidFill>
                  <a:srgbClr val="FFFF00"/>
                </a:solidFill>
              </a:rPr>
              <a:t>ПОСМАТРАТИ</a:t>
            </a:r>
          </a:p>
          <a:p>
            <a:endParaRPr lang="sr-Cyrl-BA" sz="3200" dirty="0" smtClean="0">
              <a:solidFill>
                <a:srgbClr val="FFFF00"/>
              </a:solidFill>
            </a:endParaRPr>
          </a:p>
          <a:p>
            <a:r>
              <a:rPr lang="sr-Cyrl-BA" sz="3200" dirty="0" smtClean="0">
                <a:solidFill>
                  <a:srgbClr val="FFFF00"/>
                </a:solidFill>
              </a:rPr>
              <a:t>ЗАПАЖАТИ</a:t>
            </a:r>
            <a:endParaRPr lang="sr-Cyrl-BA" sz="3200" dirty="0" smtClean="0">
              <a:solidFill>
                <a:srgbClr val="FFFF00"/>
              </a:solidFill>
            </a:endParaRPr>
          </a:p>
          <a:p>
            <a:endParaRPr lang="sr-Cyrl-BA" sz="3200" dirty="0" smtClean="0">
              <a:solidFill>
                <a:srgbClr val="FFFF00"/>
              </a:solidFill>
            </a:endParaRPr>
          </a:p>
          <a:p>
            <a:r>
              <a:rPr lang="sr-Cyrl-BA" sz="3200" dirty="0" smtClean="0">
                <a:solidFill>
                  <a:srgbClr val="FFFF00"/>
                </a:solidFill>
              </a:rPr>
              <a:t>ОПИСАТИ</a:t>
            </a:r>
          </a:p>
          <a:p>
            <a:endParaRPr lang="sr-Cyrl-BA" sz="3200" dirty="0"/>
          </a:p>
        </p:txBody>
      </p:sp>
      <p:pic>
        <p:nvPicPr>
          <p:cNvPr id="7" name="Picture 2" descr="Encouraging clipart 4 » Clipart Station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802" t="34288" r="5862"/>
          <a:stretch/>
        </p:blipFill>
        <p:spPr bwMode="auto">
          <a:xfrm>
            <a:off x="7875742" y="3030249"/>
            <a:ext cx="1882212" cy="3066329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16228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Picture 4" descr="Mother admire daughter character cartoon xa Vector Imag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217" b="26281"/>
          <a:stretch/>
        </p:blipFill>
        <p:spPr bwMode="auto">
          <a:xfrm>
            <a:off x="214715" y="770709"/>
            <a:ext cx="5824849" cy="3931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Farmer Bike Full Of Fruits And Vegetables Stock Vector - Illustration of  food, basket: 100349848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54" t="8515" r="3889" b="5675"/>
          <a:stretch/>
        </p:blipFill>
        <p:spPr bwMode="auto">
          <a:xfrm>
            <a:off x="6039564" y="770709"/>
            <a:ext cx="5969726" cy="39449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004456" y="5003074"/>
            <a:ext cx="6333785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BA" sz="3200" dirty="0" smtClean="0">
                <a:solidFill>
                  <a:schemeClr val="bg1"/>
                </a:solidFill>
              </a:rPr>
              <a:t>Мама, забава је била фантастична!</a:t>
            </a:r>
          </a:p>
          <a:p>
            <a:r>
              <a:rPr lang="sr-Cyrl-BA" sz="3200" dirty="0" smtClean="0">
                <a:solidFill>
                  <a:schemeClr val="bg1"/>
                </a:solidFill>
              </a:rPr>
              <a:t>Желим баш такав бицикл!</a:t>
            </a:r>
            <a:endParaRPr lang="sr-Cyrl-BA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6763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Farmer Bike Full Of Fruits And Vegetables Stock Vector - Illustration of  food, basket: 100349848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659" b="7179"/>
          <a:stretch/>
        </p:blipFill>
        <p:spPr bwMode="auto">
          <a:xfrm>
            <a:off x="2571924" y="2299065"/>
            <a:ext cx="7265861" cy="4297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356170" y="600891"/>
            <a:ext cx="542385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BA" sz="3200" u="sng" dirty="0" smtClean="0">
                <a:solidFill>
                  <a:schemeClr val="bg1"/>
                </a:solidFill>
              </a:rPr>
              <a:t>Задатак за самосталан рад:</a:t>
            </a:r>
          </a:p>
          <a:p>
            <a:endParaRPr lang="sr-Cyrl-BA" sz="3200" dirty="0">
              <a:solidFill>
                <a:schemeClr val="bg1"/>
              </a:solidFill>
            </a:endParaRPr>
          </a:p>
          <a:p>
            <a:r>
              <a:rPr lang="sr-Cyrl-BA" sz="3200" dirty="0" smtClean="0">
                <a:solidFill>
                  <a:schemeClr val="bg1"/>
                </a:solidFill>
              </a:rPr>
              <a:t>Како је Маја описала бицикл?</a:t>
            </a:r>
            <a:endParaRPr lang="sr-Cyrl-BA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5744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</TotalTime>
  <Words>62</Words>
  <Application>Microsoft Office PowerPoint</Application>
  <PresentationFormat>Widescreen</PresentationFormat>
  <Paragraphs>22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EC</dc:creator>
  <cp:lastModifiedBy>EC</cp:lastModifiedBy>
  <cp:revision>15</cp:revision>
  <dcterms:created xsi:type="dcterms:W3CDTF">2020-11-05T16:53:26Z</dcterms:created>
  <dcterms:modified xsi:type="dcterms:W3CDTF">2020-11-05T18:51:18Z</dcterms:modified>
</cp:coreProperties>
</file>