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61" r:id="rId5"/>
    <p:sldId id="260" r:id="rId6"/>
    <p:sldId id="257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7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B36C4C-E65A-4EAF-B775-1908E553C6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965C642-3F24-41A7-83FC-19556D7E8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33A5260-F5E0-4FE1-B2FE-D67A57E3E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78CF-40A2-4412-A151-9545244BF42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8AAA475-2B8C-493E-BCD5-885CB5487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5AB0428-0204-470A-9842-78BF3636D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3575-7EDB-405E-B8E9-8075E24BE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78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3E90F1-41DE-4333-B3D3-827DCB8C1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8ED397F-44E4-4384-AB7D-197AC4F4AE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6C0C3EA-1F3E-4D24-90D1-868C50223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78CF-40A2-4412-A151-9545244BF42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A397F98-1204-44EF-B415-D1C1C487A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872A683-23E1-4815-9B4E-D24C209A9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3575-7EDB-405E-B8E9-8075E24BE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683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7AA9CA7-85CD-46CA-8A23-7F47E57C50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EEEA9BD-BC2D-4723-BD92-935355B2B9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F215BB-2851-415D-8A4A-C5604C84E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78CF-40A2-4412-A151-9545244BF42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8AD397-06E9-4441-B6B2-4BED3E9B4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5FE7D83-0CAD-440D-8964-64D15FE83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3575-7EDB-405E-B8E9-8075E24BE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4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1A1816-277B-4C49-B086-15AB6330C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461F80-DBA5-4CB5-A15E-DA0269CDD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91792D5-C4E5-46B5-8FA9-69C26EBDC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78CF-40A2-4412-A151-9545244BF42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F13961-F83A-468F-94F4-DDAD78D39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172E085-DA7A-497F-A640-23CEE9E9E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3575-7EDB-405E-B8E9-8075E24BE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59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5F7002-D781-4393-9650-6E6C67FD8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D98F1D0-9979-47FB-A558-77CED2B105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3BF736A-2B69-44D6-947C-4E092AB07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78CF-40A2-4412-A151-9545244BF42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80E448-A47E-4D52-AE54-19F5DAD80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952FC9B-C410-4242-964C-F01DF1B7E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3575-7EDB-405E-B8E9-8075E24BE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81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08E90C-D0D0-4AFE-945B-05624062C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9B300F-989B-4A0C-A774-01AFD2FE5D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E2D1EE8-A3ED-40E2-A719-D13F66669A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5DB3131-9EEB-4122-9BF9-FA7C642F8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78CF-40A2-4412-A151-9545244BF42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4AFB53B-7B10-441F-B8EB-E62FA89EC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B82B285-990B-4E01-9331-C29D95B3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3575-7EDB-405E-B8E9-8075E24BE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30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763E26-6C32-479A-8789-700DAA159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2D1BECD-ECD8-47FE-9C2E-748845508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A7245E1-6BBA-4535-A835-3686C89666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712C414-C998-4258-AA65-75296E7FB9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8BAF226-30E2-484A-A8D9-1032FF9C89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01F6584-9DFD-494C-906D-0A248EAEB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78CF-40A2-4412-A151-9545244BF42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4B142E1-9E23-4F72-BF41-0AD5B1EFB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7905C6C-E495-40FD-BE94-0C1B21B97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3575-7EDB-405E-B8E9-8075E24BE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99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4B41E2-2053-459B-A62F-FB73E8887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719076A-8E0B-4D1F-A9EF-83860E444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78CF-40A2-4412-A151-9545244BF42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24D111A-8A78-4A63-89F7-48835788E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5E59C93-167C-49FE-8A65-112F1F549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3575-7EDB-405E-B8E9-8075E24BE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72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B97B539-944F-4B8D-AD09-A8FD03CFE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78CF-40A2-4412-A151-9545244BF42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460E537-1784-41F1-B57E-78B88A216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18A99A7-6EE4-4840-B1C3-2697BF851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3575-7EDB-405E-B8E9-8075E24BE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18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7CFA4B-4426-488C-A9F2-795228E89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5F3442-396C-4C79-A233-FCDE75B5A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90CDB1E-C2E2-4AB0-A839-3731FCA785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346F28E-12F5-4D76-8673-F1412D0E1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78CF-40A2-4412-A151-9545244BF42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B2F17AC-ADFD-4923-9C34-EE71CEBCB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1ED95ED-FFA5-4450-8C69-CA4BADBE0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3575-7EDB-405E-B8E9-8075E24BE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41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B1A8ED-4D07-49BF-AF12-7DE7A7EE1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39CE4F7-52FC-4668-B745-B842E637F6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745A1BA-53A3-44F8-A7B9-0B15AC4A9A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A824013-BD99-4A8B-A9DE-123C03EB1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78CF-40A2-4412-A151-9545244BF42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0BB1B15-3966-4C1F-BFF0-8D9466F3B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FE8AF4E-EE55-4792-9DA3-47F518A93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3575-7EDB-405E-B8E9-8075E24BE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31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FD5B05B-288A-4202-A18D-530B1C270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24B896A-48C5-4395-B87E-1E5694304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846C1E-6387-4F14-B25F-066AA3E6B4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578CF-40A2-4412-A151-9545244BF42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06709F0-5BA5-4029-BCD4-66937631DB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6C601A-028A-469C-B442-9A983A7D47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33575-7EDB-405E-B8E9-8075E24BE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420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175C37-BA8F-4E68-87AE-5685DD3060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9500" y="931863"/>
            <a:ext cx="3441700" cy="1049337"/>
          </a:xfrm>
        </p:spPr>
        <p:txBody>
          <a:bodyPr>
            <a:normAutofit fontScale="90000"/>
          </a:bodyPr>
          <a:lstStyle/>
          <a:p>
            <a:r>
              <a:rPr lang="sr-Cyrl-R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СРПСКИ ЈЕЗИК</a:t>
            </a:r>
            <a:br>
              <a:rPr lang="sr-Cyrl-R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r-Cyrl-R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разред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6EFE371-C795-4BF3-8A66-5235422E9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2857501"/>
            <a:ext cx="7327900" cy="2019300"/>
          </a:xfrm>
        </p:spPr>
        <p:txBody>
          <a:bodyPr>
            <a:noAutofit/>
          </a:bodyPr>
          <a:lstStyle/>
          <a:p>
            <a:r>
              <a:rPr lang="sr-Cyrl-RS" sz="4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Препричавање на основу детаљних питања</a:t>
            </a:r>
          </a:p>
          <a:p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,,</a:t>
            </a:r>
            <a:r>
              <a:rPr lang="sr-Cyrl-R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Два друга“</a:t>
            </a:r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87C7457-BABD-47B2-974D-13F5CD2081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7323" y="660400"/>
            <a:ext cx="3441700" cy="6112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87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D16E4B-66A2-4E6C-AF7E-D0628D553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5800" y="430439"/>
            <a:ext cx="2852057" cy="957489"/>
          </a:xfrm>
        </p:spPr>
        <p:txBody>
          <a:bodyPr>
            <a:normAutofit/>
          </a:bodyPr>
          <a:lstStyle/>
          <a:p>
            <a:r>
              <a:rPr lang="sr-Cyrl-R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Два друга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521DC3-9A34-4B50-B641-A5C9CEB9F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214" y="1551214"/>
            <a:ext cx="11364686" cy="46257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Cyrl-RS" dirty="0"/>
              <a:t>	</a:t>
            </a:r>
            <a:r>
              <a:rPr lang="sr-Cyrl-R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Ишла шумом два </a:t>
            </a:r>
            <a:r>
              <a:rPr lang="sr-Cyrl-R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друга, кад </a:t>
            </a:r>
            <a:r>
              <a:rPr lang="sr-Cyrl-R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 њих искочи медвјед. </a:t>
            </a:r>
          </a:p>
          <a:p>
            <a:pPr marL="0" indent="0">
              <a:buNone/>
            </a:pPr>
            <a:r>
              <a:rPr lang="sr-Cyrl-R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Један се даде у бјекство, успуза се на дрво и сакри, а други оста на путу. Ништа му друго не </a:t>
            </a:r>
            <a:r>
              <a:rPr lang="sr-Cyrl-R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sr-Cyrl-R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оста, баци се на земљу и претвараше се да је мртав. Медвјед приђе и поче да га њуши, а овај престаде и да дише. Медвјед му оњуши лице, помисли да је мртав  и оде. </a:t>
            </a:r>
          </a:p>
          <a:p>
            <a:pPr marL="0" indent="0">
              <a:buNone/>
            </a:pPr>
            <a:r>
              <a:rPr lang="sr-Cyrl-R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Кад се медвјед удаљио, онај друг сиђе са дрвета и стаде се смијати: „</a:t>
            </a:r>
            <a:r>
              <a:rPr lang="sr-Cyrl-R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Дедер, шта </a:t>
            </a:r>
            <a:r>
              <a:rPr lang="sr-Cyrl-R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 је медвјед шапнуо на уво?“</a:t>
            </a:r>
          </a:p>
          <a:p>
            <a:pPr marL="0" indent="0">
              <a:buNone/>
            </a:pPr>
            <a:r>
              <a:rPr lang="sr-Cyrl-R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„Рекао </a:t>
            </a:r>
            <a:r>
              <a:rPr lang="sr-Cyrl-R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 је да су лоши они људи, који у невољи напуштају своје другове“.</a:t>
            </a:r>
          </a:p>
        </p:txBody>
      </p:sp>
    </p:spTree>
    <p:extLst>
      <p:ext uri="{BB962C8B-B14F-4D97-AF65-F5344CB8AC3E}">
        <p14:creationId xmlns:p14="http://schemas.microsoft.com/office/powerpoint/2010/main" val="181484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93B99B-53A8-4FD6-89F0-6D4216C53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125" y="873125"/>
            <a:ext cx="1835150" cy="942975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УВОД</a:t>
            </a:r>
            <a:endParaRPr lang="en-US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8EECB95-4E42-49EC-9F63-939AF02F8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6900" y="2647157"/>
            <a:ext cx="5334000" cy="2661443"/>
          </a:xfrm>
        </p:spPr>
        <p:txBody>
          <a:bodyPr>
            <a:normAutofit fontScale="92500"/>
          </a:bodyPr>
          <a:lstStyle/>
          <a:p>
            <a:pPr marL="514350" marR="0" indent="-5143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3900" b="1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Шта</a:t>
            </a:r>
            <a:r>
              <a:rPr lang="en-US" sz="39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900" b="1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</a:t>
            </a:r>
            <a:r>
              <a:rPr lang="en-US" sz="39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900" b="1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радила</a:t>
            </a:r>
            <a:r>
              <a:rPr lang="en-US" sz="39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sr-Cyrl-RS" sz="3900" b="1" dirty="0" smtClean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sr-Cyrl-RS" sz="39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en-US" sz="39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два</a:t>
            </a:r>
            <a:r>
              <a:rPr lang="en-US" sz="39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9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друга</a:t>
            </a:r>
            <a:r>
              <a:rPr lang="en-US" sz="39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39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 </a:t>
            </a:r>
            <a:r>
              <a:rPr lang="en-US" sz="39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шуми</a:t>
            </a:r>
            <a:r>
              <a:rPr lang="en-US" sz="39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endParaRPr lang="sr-Cyrl-RS" sz="3900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sr-Cyrl-RS" sz="39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en-US" sz="39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Како</a:t>
            </a:r>
            <a:r>
              <a:rPr lang="en-US" sz="39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9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</a:t>
            </a:r>
            <a:r>
              <a:rPr lang="en-US" sz="39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9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</a:t>
            </a:r>
            <a:r>
              <a:rPr lang="en-US" sz="39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9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звали</a:t>
            </a:r>
            <a:r>
              <a:rPr lang="en-US" sz="39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4D1ACF5-2004-4B58-B2EB-5A1743CD56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425" y="1676400"/>
            <a:ext cx="2759075" cy="4390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928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FA870E-16B6-4CE5-B7FD-C6CD43932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1122" y="103031"/>
            <a:ext cx="3340100" cy="959476"/>
          </a:xfrm>
        </p:spPr>
        <p:txBody>
          <a:bodyPr/>
          <a:lstStyle/>
          <a:p>
            <a:r>
              <a:rPr lang="en-US" sz="4400" b="1" dirty="0">
                <a:solidFill>
                  <a:schemeClr val="accent2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ГЛАВНИ ДИО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7DEC03-1A6C-461A-A007-3995BE155A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1700" y="1486175"/>
            <a:ext cx="5758543" cy="435133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Шта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изненада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десило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endParaRPr lang="sr-Cyrl-RS" sz="34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је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побјегао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дрво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endParaRPr lang="sr-Cyrl-RS" sz="34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Шта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је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урадио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други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друг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можеш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му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дати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име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)?</a:t>
            </a:r>
            <a:endParaRPr lang="sr-Cyrl-RS" sz="34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Шта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му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је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урадио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медвјед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endParaRPr lang="sr-Cyrl-RS" sz="34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Зашто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је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други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друг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престао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дише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endParaRPr lang="en-US" sz="3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379514F-12CB-4318-94F6-8E924AEF20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626508"/>
            <a:ext cx="5758543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Cyrl-R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</a:t>
            </a:r>
            <a:r>
              <a:rPr lang="sr-Cyrl-RS" sz="3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Шта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је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медвјед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34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en-US" sz="3400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помислио</a:t>
            </a:r>
            <a:r>
              <a:rPr lang="en-US" sz="34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урадио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endParaRPr lang="sr-Cyrl-RS" sz="34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R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Како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понашао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први</a:t>
            </a:r>
            <a:r>
              <a:rPr lang="sr-Cyrl-R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sr-Cyrl-RS" sz="3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sr-Cyrl-R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друг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кад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медвјед</a:t>
            </a:r>
            <a:endParaRPr lang="sr-Cyrl-RS" sz="34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RS" sz="3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удаљио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sr-Cyrl-RS" sz="34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RS" sz="3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Шта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је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рекао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другу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endParaRPr lang="sr-Cyrl-RS" sz="34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R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9.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Како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му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је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други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друг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sr-Cyrl-RS" sz="3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одговорио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ругање</a:t>
            </a:r>
            <a:r>
              <a:rPr lang="en-US" sz="3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endParaRPr lang="en-US" sz="3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97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26BB75-5916-41E4-BAFE-4BEB245E2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2356" y="760410"/>
            <a:ext cx="3771900" cy="968375"/>
          </a:xfrm>
        </p:spPr>
        <p:txBody>
          <a:bodyPr/>
          <a:lstStyle/>
          <a:p>
            <a:r>
              <a:rPr lang="en-US" sz="4400" b="1" dirty="0">
                <a:solidFill>
                  <a:schemeClr val="accent2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ЗАВРШНИ ДИО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9DF6A2B-7BBA-40F3-A688-B6755BF99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3197" y="2385218"/>
            <a:ext cx="5893707" cy="284321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Шта</a:t>
            </a:r>
            <a:r>
              <a:rPr lang="en-US" sz="3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мислиш</a:t>
            </a:r>
            <a:r>
              <a:rPr lang="en-US" sz="3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о </a:t>
            </a:r>
            <a:r>
              <a:rPr lang="en-US" sz="36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понашању</a:t>
            </a:r>
            <a:r>
              <a:rPr lang="en-US" sz="3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првог</a:t>
            </a:r>
            <a:r>
              <a:rPr lang="en-US" sz="3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друга</a:t>
            </a:r>
            <a:r>
              <a:rPr lang="en-US" sz="3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sr-Cyrl-RS" sz="3600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sr-Cyrl-R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RS" sz="3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en-US" sz="36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Како</a:t>
            </a:r>
            <a:r>
              <a:rPr lang="en-US" sz="3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би</a:t>
            </a:r>
            <a:r>
              <a:rPr lang="en-US" sz="3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</a:t>
            </a:r>
            <a:r>
              <a:rPr lang="en-US" sz="3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ти</a:t>
            </a:r>
            <a:r>
              <a:rPr lang="en-US" sz="3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понашао</a:t>
            </a:r>
            <a:endParaRPr lang="sr-Cyrl-RS" sz="3600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3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en-US" sz="36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</a:t>
            </a:r>
            <a:r>
              <a:rPr lang="en-US" sz="3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његовом</a:t>
            </a:r>
            <a:r>
              <a:rPr lang="en-US" sz="3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мјесту</a:t>
            </a:r>
            <a:r>
              <a:rPr lang="en-US" sz="3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7F7C4A6-4B94-45FE-8E12-E1766D5D2B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1950" y="1244598"/>
            <a:ext cx="3771900" cy="5124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23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C85311-1D04-4A1B-ABBA-04C621DDC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0050" y="365125"/>
            <a:ext cx="8851900" cy="930275"/>
          </a:xfrm>
        </p:spPr>
        <p:txBody>
          <a:bodyPr>
            <a:normAutofit/>
          </a:bodyPr>
          <a:lstStyle/>
          <a:p>
            <a:pPr algn="ctr"/>
            <a:r>
              <a:rPr lang="sr-Cyrl-R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 писања писмене вјежбе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D4C837-A5AC-4BB6-8576-78BEE0DFA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2349" y="1612364"/>
            <a:ext cx="10147300" cy="4368800"/>
          </a:xfrm>
        </p:spPr>
        <p:txBody>
          <a:bodyPr>
            <a:noAutofit/>
          </a:bodyPr>
          <a:lstStyle/>
          <a:p>
            <a:pPr marR="0" indent="-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US" sz="3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</a:t>
            </a:r>
            <a:r>
              <a:rPr lang="sr-Cyrl-RS" sz="3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 пиши УВОД већ одмах почни писати одговоре</a:t>
            </a:r>
            <a:r>
              <a:rPr lang="sr-Cyrl-RS" sz="3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sr-Cyrl-RS" sz="3000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sr-Cyrl-RS" sz="3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Само прву реченицу </a:t>
            </a:r>
            <a:r>
              <a:rPr lang="sr-Cyrl-RS" sz="3000" b="1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УВОДА</a:t>
            </a:r>
            <a:r>
              <a:rPr lang="sr-Cyrl-RS" sz="3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sr-Cyrl-RS" sz="3000" b="1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ГЛАВНОГ</a:t>
            </a:r>
            <a:r>
              <a:rPr lang="sr-Cyrl-RS" sz="3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 </a:t>
            </a:r>
            <a:r>
              <a:rPr lang="sr-Cyrl-RS" sz="3000" b="1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ЗАВРШНОГ</a:t>
            </a:r>
            <a:r>
              <a:rPr lang="sr-Cyrl-RS" sz="3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дијела увлачиш два прста од почетка реда. Остале реченице пишеш од почетка реда. 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US" sz="3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</a:t>
            </a:r>
            <a:r>
              <a:rPr lang="sr-Cyrl-RS" sz="3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еченице почињеш великим почетним словом.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sr-Cyrl-RS" sz="3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Реченица завршава тачком.</a:t>
            </a:r>
            <a:r>
              <a:rPr lang="en-US" sz="3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sr-Cyrl-RS" sz="3000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sr-Cyrl-RS" sz="3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Реченица има смисла.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5371F54-6FFE-4256-958A-0322DCAB1D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162" y="3952875"/>
            <a:ext cx="1704975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98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B9AC35-C542-48B0-9600-2A5320D14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872" y="391886"/>
            <a:ext cx="10548256" cy="1089251"/>
          </a:xfrm>
        </p:spPr>
        <p:txBody>
          <a:bodyPr>
            <a:normAutofit fontScale="90000"/>
          </a:bodyPr>
          <a:lstStyle/>
          <a:p>
            <a:r>
              <a:rPr lang="sr-Cyrl-RS" sz="40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40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40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Задатак </a:t>
            </a:r>
            <a:r>
              <a:rPr lang="sr-Cyrl-RS" sz="4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самосталан рад</a:t>
            </a:r>
            <a:r>
              <a:rPr lang="sr-Cyrl-R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Помоћу питања препричај причу  „Два друга“ у свеску</a:t>
            </a:r>
            <a:r>
              <a:rPr lang="sr-Cyrl-R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sr-Cyrl-R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26C4DE-2F64-4F0C-9030-192E56FEA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187" y="1481136"/>
            <a:ext cx="11283042" cy="4984977"/>
          </a:xfrm>
        </p:spPr>
        <p:txBody>
          <a:bodyPr>
            <a:normAutofit fontScale="92500" lnSpcReduction="1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sr-Cyrl-RS" b="1" dirty="0" smtClean="0">
              <a:solidFill>
                <a:schemeClr val="accent2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УВОД</a:t>
            </a:r>
            <a:r>
              <a:rPr lang="sr-Cyrl-R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Шта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радила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два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друга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у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шуми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Како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звали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ГЛАВНИ ДИО</a:t>
            </a:r>
            <a:r>
              <a:rPr lang="sr-Cyrl-R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Шта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изненада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десило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је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побјегао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дрво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Шта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је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урадио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други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друг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можеш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му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дати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име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)?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Шта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му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је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урадио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медвјед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Зашто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је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други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друг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престао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дише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Шта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је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медвјед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помислио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урадио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Како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понашао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први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друг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кад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медвјед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удаљио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Шта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је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рекао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другу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Како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му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је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други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друг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одговорио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ругање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ЗАВРШНИ ДИО</a:t>
            </a:r>
            <a:r>
              <a:rPr lang="sr-Cyrl-R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Шта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мислиш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о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понашању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првог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друга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Како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би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ти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понашао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његовом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мјесту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090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289</Words>
  <Application>Microsoft Office PowerPoint</Application>
  <PresentationFormat>Prilagođavanje</PresentationFormat>
  <Paragraphs>41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Office Theme</vt:lpstr>
      <vt:lpstr>СРПСКИ ЈЕЗИК 2. разред</vt:lpstr>
      <vt:lpstr>Два друга</vt:lpstr>
      <vt:lpstr>УВОД</vt:lpstr>
      <vt:lpstr>ГЛАВНИ ДИО</vt:lpstr>
      <vt:lpstr>ЗАВРШНИ ДИО</vt:lpstr>
      <vt:lpstr>Правила писања писмене вјежбе</vt:lpstr>
      <vt:lpstr> Задатак за самосталан рад Помоћу питања препричај причу  „Два друга“ у свеску.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СРПС</dc:title>
  <dc:creator>Mirjana Brkić</dc:creator>
  <cp:lastModifiedBy>Nastavnik</cp:lastModifiedBy>
  <cp:revision>20</cp:revision>
  <dcterms:created xsi:type="dcterms:W3CDTF">2020-11-28T23:32:17Z</dcterms:created>
  <dcterms:modified xsi:type="dcterms:W3CDTF">2020-11-30T13:25:33Z</dcterms:modified>
</cp:coreProperties>
</file>