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72A09-661D-4EE0-A2E8-649F3D052EF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4518F-55FD-40CC-AB7D-9AB4971F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88A7AF-FD58-438B-81C7-6822E1D5D89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D0F49D-30D0-4E0F-9326-1273C18C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omm\Downloads\video-1606820939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omm\Downloads\video-1606821051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omm\Downloads\video-1606821005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91683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6000" dirty="0" smtClean="0">
                <a:latin typeface="Times New Roman" pitchFamily="18" charset="0"/>
                <a:cs typeface="Times New Roman" pitchFamily="18" charset="0"/>
              </a:rPr>
              <a:t>ЦРТАЊЕ КРУГА И КРУЖНИЦЕ</a:t>
            </a:r>
            <a:endParaRPr lang="sr-Latn-BA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BA" sz="6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6000" dirty="0" smtClean="0">
                <a:latin typeface="Times New Roman" pitchFamily="18" charset="0"/>
                <a:cs typeface="Times New Roman" pitchFamily="18" charset="0"/>
              </a:rPr>
              <a:t>утврђивање</a:t>
            </a:r>
            <a:r>
              <a:rPr lang="sr-Latn-BA" sz="6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Grubex\Desktop\cent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268760"/>
            <a:ext cx="3312368" cy="33123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95736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/>
              <a:t>r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492896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2780928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835696" y="1628800"/>
            <a:ext cx="1008112" cy="2592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3848" y="4077072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059832" y="980728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9992" y="69269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РУЖНИЦ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 (k)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203848" y="2060848"/>
            <a:ext cx="1512168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16016" y="177281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РУГ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(K)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699792" y="2924944"/>
            <a:ext cx="2448272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48064" y="378904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ПОЛУПРЕЧНИК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(r)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051720" y="3789040"/>
            <a:ext cx="2592288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44008" y="465313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ПРЕЧНИК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(R)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339752" y="2564904"/>
            <a:ext cx="302433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64088" y="23488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ЦЕНТАР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8" grpId="0"/>
      <p:bldP spid="31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ВЈЕЖБА: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98072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 Нацртај круг са центром у тачки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 полупречником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 3cm.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-160682093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0"/>
            <a:ext cx="4824536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Нацртај: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праву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 правој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нацртај двије тачке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T i F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кружницу са центром у тачки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тако да тачка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припада тој кружници.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-160682105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0"/>
            <a:ext cx="4464496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7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74888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Нацртај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дуж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AB=4 cm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нацртај кружнице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BA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BA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са центрима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крајњим тачкама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те дужи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 једнаким полупречницима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 2,5 cm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</a:t>
            </a:r>
          </a:p>
          <a:p>
            <a:r>
              <a:rPr lang="sr-Latn-BA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c)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обиљежи заједничке тачке тих кружница.</a:t>
            </a:r>
            <a:endParaRPr lang="sr-Latn-BA" sz="2800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-160682100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0"/>
            <a:ext cx="4464496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</TotalTime>
  <Words>120</Words>
  <Application>Microsoft Office PowerPoint</Application>
  <PresentationFormat>On-screen Show (4:3)</PresentationFormat>
  <Paragraphs>21</Paragraphs>
  <Slides>8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20</cp:revision>
  <dcterms:created xsi:type="dcterms:W3CDTF">2020-11-30T19:44:14Z</dcterms:created>
  <dcterms:modified xsi:type="dcterms:W3CDTF">2020-12-01T20:49:47Z</dcterms:modified>
</cp:coreProperties>
</file>