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CS" smtClean="0"/>
              <a:t>Kliknite i uredite stil podnaslova mastera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3D25-BE5E-44ED-A9A2-B8379286FC8B}" type="datetimeFigureOut">
              <a:rPr lang="sr-Latn-CS" smtClean="0"/>
              <a:pPr/>
              <a:t>3.12.2020.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B8E3-23C2-4586-BDC1-8BDE2F37383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8846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3D25-BE5E-44ED-A9A2-B8379286FC8B}" type="datetimeFigureOut">
              <a:rPr lang="sr-Latn-CS" smtClean="0"/>
              <a:pPr/>
              <a:t>3.12.2020.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B8E3-23C2-4586-BDC1-8BDE2F37383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9093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3D25-BE5E-44ED-A9A2-B8379286FC8B}" type="datetimeFigureOut">
              <a:rPr lang="sr-Latn-CS" smtClean="0"/>
              <a:pPr/>
              <a:t>3.12.2020.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B8E3-23C2-4586-BDC1-8BDE2F37383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9336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3D25-BE5E-44ED-A9A2-B8379286FC8B}" type="datetimeFigureOut">
              <a:rPr lang="sr-Latn-CS" smtClean="0"/>
              <a:pPr/>
              <a:t>3.12.2020.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B8E3-23C2-4586-BDC1-8BDE2F37383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0607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3D25-BE5E-44ED-A9A2-B8379286FC8B}" type="datetimeFigureOut">
              <a:rPr lang="sr-Latn-CS" smtClean="0"/>
              <a:pPr/>
              <a:t>3.12.2020.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B8E3-23C2-4586-BDC1-8BDE2F37383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76052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3D25-BE5E-44ED-A9A2-B8379286FC8B}" type="datetimeFigureOut">
              <a:rPr lang="sr-Latn-CS" smtClean="0"/>
              <a:pPr/>
              <a:t>3.12.2020.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B8E3-23C2-4586-BDC1-8BDE2F37383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609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3D25-BE5E-44ED-A9A2-B8379286FC8B}" type="datetimeFigureOut">
              <a:rPr lang="sr-Latn-CS" smtClean="0"/>
              <a:pPr/>
              <a:t>3.12.2020.</a:t>
            </a:fld>
            <a:endParaRPr lang="sr-Latn-C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B8E3-23C2-4586-BDC1-8BDE2F37383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8367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3D25-BE5E-44ED-A9A2-B8379286FC8B}" type="datetimeFigureOut">
              <a:rPr lang="sr-Latn-CS" smtClean="0"/>
              <a:pPr/>
              <a:t>3.12.2020.</a:t>
            </a:fld>
            <a:endParaRPr lang="sr-Latn-C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B8E3-23C2-4586-BDC1-8BDE2F37383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20197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3D25-BE5E-44ED-A9A2-B8379286FC8B}" type="datetimeFigureOut">
              <a:rPr lang="sr-Latn-CS" smtClean="0"/>
              <a:pPr/>
              <a:t>3.12.2020.</a:t>
            </a:fld>
            <a:endParaRPr lang="sr-Latn-C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B8E3-23C2-4586-BDC1-8BDE2F37383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6445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3D25-BE5E-44ED-A9A2-B8379286FC8B}" type="datetimeFigureOut">
              <a:rPr lang="sr-Latn-CS" smtClean="0"/>
              <a:pPr/>
              <a:t>3.12.2020.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B8E3-23C2-4586-BDC1-8BDE2F37383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2258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3D25-BE5E-44ED-A9A2-B8379286FC8B}" type="datetimeFigureOut">
              <a:rPr lang="sr-Latn-CS" smtClean="0"/>
              <a:pPr/>
              <a:t>3.12.2020.</a:t>
            </a:fld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B8E3-23C2-4586-BDC1-8BDE2F37383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96561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sr-Latn-C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33D25-BE5E-44ED-A9A2-B8379286FC8B}" type="datetimeFigureOut">
              <a:rPr lang="sr-Latn-CS" smtClean="0"/>
              <a:pPr/>
              <a:t>3.12.2020.</a:t>
            </a:fld>
            <a:endParaRPr lang="sr-Latn-C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EB8E3-23C2-4586-BDC1-8BDE2F37383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2922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22515" y="304800"/>
            <a:ext cx="3820886" cy="943428"/>
          </a:xfrm>
        </p:spPr>
        <p:txBody>
          <a:bodyPr>
            <a:normAutofit/>
          </a:bodyPr>
          <a:lstStyle/>
          <a:p>
            <a:pPr algn="l"/>
            <a:r>
              <a:rPr lang="sr-Cyrl-R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ПОЗНАВАЊЕ ДРУШТВА</a:t>
            </a:r>
            <a:br>
              <a:rPr lang="sr-Cyrl-R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5.РАЗРЕД</a:t>
            </a:r>
            <a:endParaRPr lang="sr-Latn-C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77257" y="2542495"/>
            <a:ext cx="9144000" cy="1655762"/>
          </a:xfrm>
        </p:spPr>
        <p:txBody>
          <a:bodyPr>
            <a:normAutofit/>
          </a:bodyPr>
          <a:lstStyle/>
          <a:p>
            <a:r>
              <a:rPr lang="sr-Cyrl-RS" sz="5400" dirty="0" smtClean="0">
                <a:solidFill>
                  <a:srgbClr val="FFFF00"/>
                </a:solidFill>
              </a:rPr>
              <a:t>БОСНА</a:t>
            </a:r>
            <a:r>
              <a:rPr lang="sr-Cyrl-RS" sz="5400" dirty="0" smtClean="0"/>
              <a:t> </a:t>
            </a:r>
            <a:r>
              <a:rPr lang="sr-Cyrl-RS" sz="5400" dirty="0" smtClean="0">
                <a:solidFill>
                  <a:srgbClr val="FFFF00"/>
                </a:solidFill>
              </a:rPr>
              <a:t>И ХЕРЦЕГОВИНА И СУСЈЕДНЕ ЗЕМЉЕ</a:t>
            </a:r>
            <a:endParaRPr lang="sr-Latn-C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33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21808" y="178616"/>
            <a:ext cx="6314077" cy="828675"/>
          </a:xfrm>
        </p:spPr>
        <p:txBody>
          <a:bodyPr>
            <a:norm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Државе,</a:t>
            </a:r>
            <a:r>
              <a:rPr lang="bs-Cyrl-BA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Cyrl-BA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сусједи</a:t>
            </a:r>
            <a:r>
              <a:rPr lang="sr-Latn-BA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bs-Cyrl-BA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БиХ</a:t>
            </a:r>
            <a:endParaRPr lang="sr-Latn-C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 descr="b_1612210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21352" b="18804"/>
          <a:stretch>
            <a:fillRect/>
          </a:stretch>
        </p:blipFill>
        <p:spPr>
          <a:xfrm>
            <a:off x="1530081" y="1320800"/>
            <a:ext cx="9182637" cy="5097609"/>
          </a:xfrm>
        </p:spPr>
      </p:pic>
    </p:spTree>
    <p:extLst>
      <p:ext uri="{BB962C8B-B14F-4D97-AF65-F5344CB8AC3E}">
        <p14:creationId xmlns:p14="http://schemas.microsoft.com/office/powerpoint/2010/main" val="145469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РЕПУБЛИКА</a:t>
            </a:r>
            <a:r>
              <a:rPr lang="sr-Cyrl-R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СРБИЈА</a:t>
            </a:r>
            <a:endParaRPr lang="sr-Latn-C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88256" y="1364344"/>
            <a:ext cx="7206343" cy="36909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sr-Cyrl-RS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КАРАКТЕРИСТИКЕ: </a:t>
            </a:r>
            <a:r>
              <a:rPr lang="sr-Cyrl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балканска, подунавска и панонска земља.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БРОЈ СТАНОВНИКА: </a:t>
            </a:r>
            <a:r>
              <a:rPr lang="sr-Cyrl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 милиона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ГЛАВНИ ГРАД: </a:t>
            </a:r>
            <a:r>
              <a:rPr lang="sr-Cyrl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Београд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НАЈВАЖНИЈИ ДРЖАВНИ СИМБОЛИ: </a:t>
            </a:r>
            <a:r>
              <a:rPr lang="sr-Cyrl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застава, грб и химна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НАЗИВ ХИМНЕ: </a:t>
            </a:r>
            <a:r>
              <a:rPr lang="sr-Cyrl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„Боже правде“</a:t>
            </a:r>
          </a:p>
          <a:p>
            <a:pPr marL="0" indent="0">
              <a:buNone/>
            </a:pPr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sr-Latn-C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preuzmi.png"/>
          <p:cNvPicPr>
            <a:picLocks noChangeAspect="1"/>
          </p:cNvPicPr>
          <p:nvPr/>
        </p:nvPicPr>
        <p:blipFill>
          <a:blip r:embed="rId2" cstate="print"/>
          <a:srcRect l="26456" r="27658"/>
          <a:stretch>
            <a:fillRect/>
          </a:stretch>
        </p:blipFill>
        <p:spPr>
          <a:xfrm>
            <a:off x="8839200" y="643944"/>
            <a:ext cx="2197994" cy="2248254"/>
          </a:xfrm>
          <a:prstGeom prst="rect">
            <a:avLst/>
          </a:prstGeom>
        </p:spPr>
      </p:pic>
      <p:pic>
        <p:nvPicPr>
          <p:cNvPr id="5" name="Picture 4" descr="img_80938.jpg"/>
          <p:cNvPicPr>
            <a:picLocks noChangeAspect="1"/>
          </p:cNvPicPr>
          <p:nvPr/>
        </p:nvPicPr>
        <p:blipFill>
          <a:blip r:embed="rId3" cstate="print"/>
          <a:srcRect l="3684" t="6429" r="4145" b="11286"/>
          <a:stretch>
            <a:fillRect/>
          </a:stretch>
        </p:blipFill>
        <p:spPr>
          <a:xfrm>
            <a:off x="7929154" y="3383280"/>
            <a:ext cx="3996683" cy="27791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57" y="5055326"/>
            <a:ext cx="7053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***Србија и Република Српска сарађују путем сп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цијалних </a:t>
            </a:r>
            <a:r>
              <a:rPr lang="bs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паралелних веза, које су међусобно пот</a:t>
            </a:r>
            <a:r>
              <a:rPr lang="bs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исале.</a:t>
            </a:r>
          </a:p>
        </p:txBody>
      </p:sp>
    </p:spTree>
    <p:extLst>
      <p:ext uri="{BB962C8B-B14F-4D97-AF65-F5344CB8AC3E}">
        <p14:creationId xmlns:p14="http://schemas.microsoft.com/office/powerpoint/2010/main" val="295290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8257" y="684441"/>
            <a:ext cx="7376886" cy="926646"/>
          </a:xfrm>
        </p:spPr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РЕПУБЛИКА ЦРНА ГОРА</a:t>
            </a:r>
            <a:endParaRPr lang="sr-Latn-C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88257" y="1811111"/>
            <a:ext cx="6592092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sr-Cyrl-R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КАРАКТЕРИСТИКЕ:</a:t>
            </a:r>
            <a:r>
              <a:rPr lang="sr-Cyrl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има излаз на Јадранско море (100</a:t>
            </a:r>
            <a:r>
              <a:rPr lang="sr-Latn-C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km</a:t>
            </a:r>
            <a:r>
              <a:rPr lang="sr-Cyrl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), издвајају се „Бококоторски залив“, „</a:t>
            </a:r>
            <a:r>
              <a:rPr lang="sr-Cyrl-R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Будванска</a:t>
            </a:r>
            <a:r>
              <a:rPr lang="sr-Cyrl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ривијера“ и „Барско-улцињско приморје“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БРОЈ СТАНОВНИКА: </a:t>
            </a:r>
            <a:r>
              <a:rPr lang="sr-Cyrl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600 хиљада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ГЛАВНИ ГРАД: </a:t>
            </a:r>
            <a:r>
              <a:rPr lang="sr-Cyrl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Подгорица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НАЈВАЖНИЈИ ДРЖАВНИ СИМБОЛИ: </a:t>
            </a:r>
            <a:r>
              <a:rPr lang="sr-Cyrl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застава, грб и химна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НАЗИВ ХИМНЕ: </a:t>
            </a:r>
            <a:r>
              <a:rPr lang="sr-Cyrl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„Ој Свијетла мајска зоро“</a:t>
            </a:r>
          </a:p>
          <a:p>
            <a:pPr>
              <a:buFont typeface="Wingdings" panose="05000000000000000000" pitchFamily="2" charset="2"/>
              <a:buChar char="ü"/>
            </a:pPr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sr-Latn-C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preuzmi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5731" y="863070"/>
            <a:ext cx="2303029" cy="2363774"/>
          </a:xfrm>
          <a:prstGeom prst="rect">
            <a:avLst/>
          </a:prstGeom>
        </p:spPr>
      </p:pic>
      <p:pic>
        <p:nvPicPr>
          <p:cNvPr id="5" name="Picture 4" descr="preuzmi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7155" y="3412901"/>
            <a:ext cx="4501104" cy="274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96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62429" y="350611"/>
            <a:ext cx="6941457" cy="1325563"/>
          </a:xfrm>
        </p:spPr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РЕПУБЛИКА ХРВАТСКА</a:t>
            </a:r>
            <a:endParaRPr lang="sr-Latn-C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88257" y="1811111"/>
            <a:ext cx="62738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КАРАКТЕРИСТИКЕ: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подунавска, медитеранска и балканска земља.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БРОЈ СТАНОВНИКА: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4,5 милиона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ГЛАВНИ ГРАД: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Загреб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НАЈВАЖНИЈИ ДРЖАВНИ СИМБОЛИ: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застава, грб и химна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НАЗИВ ХИМНЕ: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Cyrl-R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Лијепа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наша домовино“</a:t>
            </a:r>
          </a:p>
          <a:p>
            <a:pPr>
              <a:buFont typeface="Wingdings" panose="05000000000000000000" pitchFamily="2" charset="2"/>
              <a:buChar char="ü"/>
            </a:pPr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sr-Latn-C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zastav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1941" y="3284113"/>
            <a:ext cx="4356310" cy="2878336"/>
          </a:xfrm>
          <a:prstGeom prst="rect">
            <a:avLst/>
          </a:prstGeom>
        </p:spPr>
      </p:pic>
      <p:pic>
        <p:nvPicPr>
          <p:cNvPr id="5" name="Picture 4" descr="istockphoto-1084836110-170667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80328" y="1004735"/>
            <a:ext cx="2241160" cy="196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42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рад:</a:t>
            </a:r>
            <a:endParaRPr lang="sr-Latn-C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69701" y="3230731"/>
            <a:ext cx="11230378" cy="98288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sr-Cyrl-RS" sz="65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Уради задатке у Радном листу из познавања друштва на страни 18. </a:t>
            </a:r>
          </a:p>
          <a:p>
            <a:pPr>
              <a:buFont typeface="Wingdings" panose="05000000000000000000" pitchFamily="2" charset="2"/>
              <a:buChar char="ü"/>
            </a:pPr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sr-Latn-C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179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tema</vt:lpstr>
      <vt:lpstr>ПОЗНАВАЊЕ ДРУШТВА 5.РАЗРЕД</vt:lpstr>
      <vt:lpstr>Државе, сусједи   БиХ</vt:lpstr>
      <vt:lpstr>РЕПУБЛИКА СРБИЈА</vt:lpstr>
      <vt:lpstr>РЕПУБЛИКА ЦРНА ГОРА</vt:lpstr>
      <vt:lpstr>РЕПУБЛИКА ХРВАТСКА</vt:lpstr>
      <vt:lpstr>Задатак за самосталан рад: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ПОЗНАВАЊЕ ДРУШТВА 5.РАЗРЕД</dc:title>
  <dc:creator>Nastavnik</dc:creator>
  <cp:lastModifiedBy>Pero</cp:lastModifiedBy>
  <cp:revision>23</cp:revision>
  <dcterms:created xsi:type="dcterms:W3CDTF">2020-11-26T15:26:52Z</dcterms:created>
  <dcterms:modified xsi:type="dcterms:W3CDTF">2020-12-03T09:28:33Z</dcterms:modified>
</cp:coreProperties>
</file>