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4-3B57-4377-B06A-73883A3911D8}" type="datetimeFigureOut">
              <a:rPr lang="sr-Latn-CS" smtClean="0"/>
              <a:t>18.11.2020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8C7C-AE79-4ABE-B81C-AB60C0405A68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4-3B57-4377-B06A-73883A3911D8}" type="datetimeFigureOut">
              <a:rPr lang="sr-Latn-CS" smtClean="0"/>
              <a:t>18.11.2020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8C7C-AE79-4ABE-B81C-AB60C0405A68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4-3B57-4377-B06A-73883A3911D8}" type="datetimeFigureOut">
              <a:rPr lang="sr-Latn-CS" smtClean="0"/>
              <a:t>18.11.2020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8C7C-AE79-4ABE-B81C-AB60C0405A68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4-3B57-4377-B06A-73883A3911D8}" type="datetimeFigureOut">
              <a:rPr lang="sr-Latn-CS" smtClean="0"/>
              <a:t>18.11.2020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8C7C-AE79-4ABE-B81C-AB60C0405A68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4-3B57-4377-B06A-73883A3911D8}" type="datetimeFigureOut">
              <a:rPr lang="sr-Latn-CS" smtClean="0"/>
              <a:t>18.11.2020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8C7C-AE79-4ABE-B81C-AB60C0405A68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4-3B57-4377-B06A-73883A3911D8}" type="datetimeFigureOut">
              <a:rPr lang="sr-Latn-CS" smtClean="0"/>
              <a:t>18.11.2020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8C7C-AE79-4ABE-B81C-AB60C0405A68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4-3B57-4377-B06A-73883A3911D8}" type="datetimeFigureOut">
              <a:rPr lang="sr-Latn-CS" smtClean="0"/>
              <a:t>18.11.2020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8C7C-AE79-4ABE-B81C-AB60C0405A68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4-3B57-4377-B06A-73883A3911D8}" type="datetimeFigureOut">
              <a:rPr lang="sr-Latn-CS" smtClean="0"/>
              <a:t>18.11.2020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8C7C-AE79-4ABE-B81C-AB60C0405A68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4-3B57-4377-B06A-73883A3911D8}" type="datetimeFigureOut">
              <a:rPr lang="sr-Latn-CS" smtClean="0"/>
              <a:t>18.11.2020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8C7C-AE79-4ABE-B81C-AB60C0405A68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4-3B57-4377-B06A-73883A3911D8}" type="datetimeFigureOut">
              <a:rPr lang="sr-Latn-CS" smtClean="0"/>
              <a:t>18.11.2020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8C7C-AE79-4ABE-B81C-AB60C0405A68}" type="slidenum">
              <a:rPr lang="sr-Latn-CS" smtClean="0"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4-3B57-4377-B06A-73883A3911D8}" type="datetimeFigureOut">
              <a:rPr lang="sr-Latn-CS" smtClean="0"/>
              <a:t>18.11.2020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F8C7C-AE79-4ABE-B81C-AB60C0405A68}" type="slidenum">
              <a:rPr lang="sr-Latn-CS" smtClean="0"/>
              <a:t>‹#›</a:t>
            </a:fld>
            <a:endParaRPr lang="sr-Latn-C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r-Latn-CS" smtClean="0"/>
              <a:t>Kliknite na ikonu i dodajte sliku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34CBA94-3B57-4377-B06A-73883A3911D8}" type="datetimeFigureOut">
              <a:rPr lang="sr-Latn-CS" smtClean="0"/>
              <a:t>18.11.2020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9F8C7C-AE79-4ABE-B81C-AB60C0405A68}" type="slidenum">
              <a:rPr lang="sr-Latn-CS" smtClean="0"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2708920"/>
            <a:ext cx="7125113" cy="924475"/>
          </a:xfrm>
        </p:spPr>
        <p:txBody>
          <a:bodyPr/>
          <a:lstStyle/>
          <a:p>
            <a:pPr algn="ctr"/>
            <a:r>
              <a:rPr lang="sr-Cyrl-R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</a:t>
            </a:r>
            <a:br>
              <a:rPr lang="sr-Cyrl-R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5.РАЗРЕД</a:t>
            </a:r>
            <a:endParaRPr lang="sr-Latn-C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359024" y="2060848"/>
            <a:ext cx="8784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/>
              <a:t>„ </a:t>
            </a:r>
            <a:r>
              <a:rPr lang="sr-Cyrl-RS" sz="2200" i="1" dirty="0" smtClean="0"/>
              <a:t>Када сам усамљен и када ми је досадно често завирим</a:t>
            </a:r>
          </a:p>
          <a:p>
            <a:r>
              <a:rPr lang="sr-Cyrl-RS" sz="2200" i="1" dirty="0" smtClean="0"/>
              <a:t>у мој скривени кутак </a:t>
            </a:r>
            <a:r>
              <a:rPr lang="sr-Cyrl-RS" sz="2200" i="1" dirty="0" err="1" smtClean="0"/>
              <a:t>маште.Тамо</a:t>
            </a:r>
            <a:r>
              <a:rPr lang="sr-Cyrl-RS" sz="2200" i="1" dirty="0" smtClean="0"/>
              <a:t> увијек пронађем пут у</a:t>
            </a:r>
          </a:p>
          <a:p>
            <a:r>
              <a:rPr lang="sr-Cyrl-RS" sz="2200" i="1" dirty="0" smtClean="0"/>
              <a:t>неки далеки чаробни свет у коме се дешавају чудне и </a:t>
            </a:r>
          </a:p>
          <a:p>
            <a:r>
              <a:rPr lang="sr-Cyrl-RS" sz="2200" i="1" dirty="0"/>
              <a:t>н</a:t>
            </a:r>
            <a:r>
              <a:rPr lang="sr-Cyrl-RS" sz="2200" i="1" dirty="0" smtClean="0"/>
              <a:t>евероватне ствари. Мој кутак маште је закључано</a:t>
            </a:r>
          </a:p>
          <a:p>
            <a:r>
              <a:rPr lang="sr-Cyrl-RS" sz="2200" i="1" dirty="0"/>
              <a:t>ц</a:t>
            </a:r>
            <a:r>
              <a:rPr lang="sr-Cyrl-RS" sz="2200" i="1" dirty="0" smtClean="0"/>
              <a:t>арство мојих снова, а кључеве имам само ја и нико више“.</a:t>
            </a:r>
          </a:p>
          <a:p>
            <a:r>
              <a:rPr lang="sr-Cyrl-RS" sz="2200" dirty="0"/>
              <a:t> </a:t>
            </a:r>
            <a:r>
              <a:rPr lang="sr-Cyrl-RS" sz="2200" dirty="0" smtClean="0"/>
              <a:t>                                                        Раша Попов</a:t>
            </a:r>
            <a:endParaRPr lang="sr-Latn-CS" sz="2200" dirty="0"/>
          </a:p>
        </p:txBody>
      </p:sp>
    </p:spTree>
    <p:extLst>
      <p:ext uri="{BB962C8B-B14F-4D97-AF65-F5344CB8AC3E}">
        <p14:creationId xmlns:p14="http://schemas.microsoft.com/office/powerpoint/2010/main" val="13209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7557161" cy="1572547"/>
          </a:xfrm>
        </p:spPr>
        <p:txBody>
          <a:bodyPr/>
          <a:lstStyle/>
          <a:p>
            <a:r>
              <a:rPr lang="sr-Cyrl-RS" dirty="0" smtClean="0"/>
              <a:t>       </a:t>
            </a:r>
            <a:br>
              <a:rPr lang="sr-Cyrl-RS" dirty="0" smtClean="0"/>
            </a:br>
            <a:r>
              <a:rPr lang="sr-Cyrl-RS" dirty="0" smtClean="0"/>
              <a:t>Причање замишљеног догађаја</a:t>
            </a:r>
            <a:br>
              <a:rPr lang="sr-Cyrl-RS" dirty="0" smtClean="0"/>
            </a:br>
            <a:r>
              <a:rPr lang="sr-Cyrl-RS" dirty="0" smtClean="0"/>
              <a:t>                    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41937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539552" y="2276872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Причање замишљеног догађаја захтијевало је од вас да имате бујну машту и да </a:t>
            </a:r>
            <a:r>
              <a:rPr lang="sr-Cyrl-RS" sz="2800" dirty="0" err="1" smtClean="0"/>
              <a:t>умијете</a:t>
            </a:r>
            <a:r>
              <a:rPr lang="sr-Cyrl-RS" sz="2800" dirty="0" smtClean="0"/>
              <a:t> да замишљате и оно што се у стварности не би могло догодити.</a:t>
            </a:r>
            <a:endParaRPr lang="sr-Latn-CS" sz="2800" dirty="0"/>
          </a:p>
        </p:txBody>
      </p:sp>
    </p:spTree>
    <p:extLst>
      <p:ext uri="{BB962C8B-B14F-4D97-AF65-F5344CB8AC3E}">
        <p14:creationId xmlns:p14="http://schemas.microsoft.com/office/powerpoint/2010/main" val="9178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1043609" y="184482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Знам да сте били вриједни и да сте се потрудили да </a:t>
            </a:r>
            <a:r>
              <a:rPr lang="sr-Cyrl-RS" sz="2400" dirty="0" err="1" smtClean="0"/>
              <a:t>измаштате</a:t>
            </a:r>
            <a:r>
              <a:rPr lang="sr-Cyrl-RS" sz="2400" dirty="0" smtClean="0"/>
              <a:t> један догађај. </a:t>
            </a:r>
          </a:p>
          <a:p>
            <a:endParaRPr lang="sr-Cyrl-RS" sz="2400" dirty="0" smtClean="0"/>
          </a:p>
          <a:p>
            <a:r>
              <a:rPr lang="sr-Cyrl-RS" sz="2400" dirty="0" smtClean="0"/>
              <a:t>У то сам сигурна јер сам добила неколико ваших радова.</a:t>
            </a:r>
          </a:p>
          <a:p>
            <a:endParaRPr lang="sr-Cyrl-RS" sz="2400" dirty="0" smtClean="0"/>
          </a:p>
          <a:p>
            <a:r>
              <a:rPr lang="sr-Cyrl-RS" sz="2400" dirty="0" smtClean="0"/>
              <a:t>Наравно, сви су били одлични, али овом приликом сам издвојила рад једног ученика школе из које ја долазим.</a:t>
            </a:r>
            <a:endParaRPr lang="sr-Latn-CS" sz="2400" dirty="0"/>
          </a:p>
        </p:txBody>
      </p:sp>
    </p:spTree>
    <p:extLst>
      <p:ext uri="{BB962C8B-B14F-4D97-AF65-F5344CB8AC3E}">
        <p14:creationId xmlns:p14="http://schemas.microsoft.com/office/powerpoint/2010/main" val="414114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1331640" y="1844824"/>
            <a:ext cx="67849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Надам се да сте добили још идеја за маштање.</a:t>
            </a:r>
          </a:p>
          <a:p>
            <a:endParaRPr lang="sr-Cyrl-RS" sz="3200" dirty="0" smtClean="0"/>
          </a:p>
          <a:p>
            <a:r>
              <a:rPr lang="sr-Cyrl-RS" sz="3600" dirty="0" err="1" smtClean="0"/>
              <a:t>Маштајте</a:t>
            </a:r>
            <a:r>
              <a:rPr lang="sr-Cyrl-RS" sz="3600" dirty="0" smtClean="0"/>
              <a:t> и путујте у далеки и чаробни свијет!</a:t>
            </a:r>
            <a:endParaRPr lang="sr-Latn-CS" sz="3600" dirty="0"/>
          </a:p>
        </p:txBody>
      </p:sp>
      <p:pic>
        <p:nvPicPr>
          <p:cNvPr id="4" name="deca_su_ukras_sveta_minja_subota_de_ije_pesme_jaccoled_c_71228162946950222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5677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7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Proleće</Template>
  <TotalTime>42</TotalTime>
  <Words>150</Words>
  <Application>Microsoft Office PowerPoint</Application>
  <PresentationFormat>Projekcija na ekranu (4:3)</PresentationFormat>
  <Paragraphs>17</Paragraphs>
  <Slides>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Spring</vt:lpstr>
      <vt:lpstr>СРПСКИ ЈЕЗИК 5.РАЗРЕД</vt:lpstr>
      <vt:lpstr>PowerPoint prezentacija</vt:lpstr>
      <vt:lpstr>        Причање замишљеног догађаја                     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Nevena Stankovic</dc:creator>
  <cp:lastModifiedBy>Nevena Stankovic</cp:lastModifiedBy>
  <cp:revision>8</cp:revision>
  <dcterms:created xsi:type="dcterms:W3CDTF">2020-11-14T19:04:07Z</dcterms:created>
  <dcterms:modified xsi:type="dcterms:W3CDTF">2020-11-18T18:29:27Z</dcterms:modified>
</cp:coreProperties>
</file>