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14.12.2020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14.12.2020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14.12.2020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14.12.2020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14.12.2020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14.12.2020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F1D1F-3422-4DE7-B9C9-4BDD07F3BF74}" type="datetimeFigureOut">
              <a:rPr lang="sr-Latn-CS" smtClean="0"/>
              <a:pPr/>
              <a:t>14.12.2020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AutoShape 2" descr="Da li će zbog gripa đaci na novi raspust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 li će zbog gripa đaci na novi raspust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Vesna\Desktop\viber_image_2020-02-11_13-45-14-m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90550" y="-280988"/>
            <a:ext cx="10325100" cy="74199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57290" y="2928934"/>
            <a:ext cx="557479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bs-Cyrl-BA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Досјетљиви дјечак”</a:t>
            </a:r>
          </a:p>
          <a:p>
            <a:r>
              <a:rPr lang="bs-Cyrl-BA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Народна приповијетка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214422"/>
            <a:ext cx="73723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Народна п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рипов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иј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етка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краће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прозно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дjело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настало у народу.  </a:t>
            </a:r>
          </a:p>
          <a:p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народним приповијеткама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описан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је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краћи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живота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главног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јунака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нека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карактеристична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појава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друштву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jana\Pictures\skola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66"/>
            <a:ext cx="5562600" cy="391003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28596" y="4357694"/>
            <a:ext cx="77153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Наслоните се и послушајте!</a:t>
            </a:r>
          </a:p>
          <a:p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Покушајте да замислите да сте ви јунак приповијетке, на тај начин ћете боље да разумијете прочитано.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jana\Desktop\IMG-111a9d3a9bd8ba3e8158c8b99facf221-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Непознате ријечи: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Ћорав - слијеп ( у овом тексту на једно око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Храмље - шепа, онај који не може да хода добро, вуче ногу.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1" y="571480"/>
            <a:ext cx="814393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</a:p>
          <a:p>
            <a:pPr algn="ctr"/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Пажљиво прочитати приповијетку</a:t>
            </a:r>
          </a:p>
          <a:p>
            <a:pPr algn="ctr"/>
            <a:r>
              <a:rPr lang="en-US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bs-Cyrl-BA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Досјетљиви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дјечак”.</a:t>
            </a:r>
          </a:p>
          <a:p>
            <a:endParaRPr lang="bs-Cyrl-BA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s-Cyrl-BA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s-Cyrl-BA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s-Cyrl-BA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s-Cyrl-BA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s-Cyrl-BA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tovartxt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214686"/>
            <a:ext cx="4502180" cy="3233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102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Непознате ријечи: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Vesna</dc:creator>
  <cp:lastModifiedBy>Dijana</cp:lastModifiedBy>
  <cp:revision>17</cp:revision>
  <dcterms:created xsi:type="dcterms:W3CDTF">2020-12-08T11:35:37Z</dcterms:created>
  <dcterms:modified xsi:type="dcterms:W3CDTF">2020-12-14T20:38:55Z</dcterms:modified>
</cp:coreProperties>
</file>