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7" r:id="rId4"/>
    <p:sldId id="268" r:id="rId5"/>
    <p:sldId id="265" r:id="rId6"/>
    <p:sldId id="266" r:id="rId7"/>
    <p:sldId id="270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1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4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2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8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6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4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4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4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91149-DC31-4E6D-9FAE-4FBFEA0D3FC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62D9C-5507-4EBC-9702-9344CB388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1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8"/>
            <a:ext cx="12192000" cy="6943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75" y="1030288"/>
            <a:ext cx="9115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Српски језик, 3.разред</a:t>
            </a:r>
            <a:endParaRPr lang="sr-Latn-BA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B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Лектира</a:t>
            </a:r>
          </a:p>
          <a:p>
            <a:r>
              <a:rPr lang="sr-Cyrl-B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Гроздана Олујић</a:t>
            </a:r>
          </a:p>
          <a:p>
            <a:r>
              <a:rPr lang="sr-Cyrl-B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 Небеска река и друге бајке“</a:t>
            </a:r>
          </a:p>
        </p:txBody>
      </p:sp>
    </p:spTree>
    <p:extLst>
      <p:ext uri="{BB962C8B-B14F-4D97-AF65-F5344CB8AC3E}">
        <p14:creationId xmlns:p14="http://schemas.microsoft.com/office/powerpoint/2010/main" val="9630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71587" y="1027906"/>
            <a:ext cx="1018698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се подсјетимо:</a:t>
            </a:r>
          </a:p>
          <a:p>
            <a:endParaRPr lang="sr-Cyrl-BA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r-Cyrl-B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Назив дјела: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Небеска река и друге бајке</a:t>
            </a:r>
          </a:p>
          <a:p>
            <a:pPr>
              <a:lnSpc>
                <a:spcPct val="150000"/>
              </a:lnSpc>
            </a:pPr>
            <a:r>
              <a:rPr lang="sr-Cyrl-B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 писца: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Гроздана Олујић</a:t>
            </a:r>
          </a:p>
          <a:p>
            <a:pPr>
              <a:lnSpc>
                <a:spcPct val="150000"/>
              </a:lnSpc>
            </a:pPr>
            <a:r>
              <a:rPr lang="sr-Cyrl-B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Врста књижевног дјела: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Бајка</a:t>
            </a:r>
          </a:p>
          <a:p>
            <a:pPr>
              <a:lnSpc>
                <a:spcPct val="150000"/>
              </a:lnSpc>
            </a:pPr>
            <a:r>
              <a:rPr lang="sr-Cyrl-B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Вријеме радње: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Неодређено</a:t>
            </a:r>
          </a:p>
          <a:p>
            <a:pPr>
              <a:lnSpc>
                <a:spcPct val="150000"/>
              </a:lnSpc>
            </a:pPr>
            <a:r>
              <a:rPr lang="sr-Cyrl-B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Мјесто радње: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Неодређено</a:t>
            </a:r>
          </a:p>
          <a:p>
            <a:pPr>
              <a:lnSpc>
                <a:spcPct val="150000"/>
              </a:lnSpc>
            </a:pPr>
            <a:r>
              <a:rPr lang="sr-Cyrl-B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Ликови: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Велика ријечна мајка, Мала ријека- кћерка.</a:t>
            </a:r>
          </a:p>
        </p:txBody>
      </p:sp>
    </p:spTree>
    <p:extLst>
      <p:ext uri="{BB962C8B-B14F-4D97-AF65-F5344CB8AC3E}">
        <p14:creationId xmlns:p14="http://schemas.microsoft.com/office/powerpoint/2010/main" val="223767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5750" y="181957"/>
            <a:ext cx="1167288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Кратак садржај</a:t>
            </a:r>
            <a:r>
              <a:rPr lang="sr-Cyrl-B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sr-Cyrl-BA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sr-Cyrl-B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Велика ријечна мајка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 имала  </a:t>
            </a:r>
            <a:r>
              <a:rPr lang="sr-Cyrl-B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 кћери које су је слушале и текле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онако </a:t>
            </a:r>
            <a:r>
              <a:rPr lang="sr-Cyrl-B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им је мајка савјетовала. Једнога дана родила се мала ријека а мајка јој показа у ком правцу т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реба </a:t>
            </a:r>
            <a:r>
              <a:rPr lang="sr-Cyrl-B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тече.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Међутим, </a:t>
            </a:r>
            <a:r>
              <a:rPr lang="sr-Cyrl-B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ова мала ријека </a:t>
            </a: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није  послушала мајчине савјете. Имала је жељу да живи и тече потпуно другачије од својих сестара. Хтјела је постати небеска ријека.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027906"/>
            <a:ext cx="1051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BA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Једне ноћи  десило  се велико невријеме. Муње су сијевале, громови пуцали. Мала ријека се упути  преко планинских врхова и храбро потече ка небу. Свануо је нови дан а птица свима показа на небу  ријеку боја која спаја море и планине. Кажу да је тако настала дуга.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dirty="0" smtClean="0"/>
              <a:t>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41893" y="1215048"/>
            <a:ext cx="107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sr-Cyrl-B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4488" y="1168868"/>
            <a:ext cx="9244012" cy="114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 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Прича о мајци ријеци и њеној најмлађој кћери која није хтјела </a:t>
            </a:r>
          </a:p>
          <a:p>
            <a:pPr algn="just">
              <a:lnSpc>
                <a:spcPct val="150000"/>
              </a:lnSpc>
            </a:pP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удбину својих сестара већ постаде небеска ријека.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1507" y="2583570"/>
            <a:ext cx="1200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Идеј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219" y="2515720"/>
            <a:ext cx="8752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 је да свако зна шта жели и да иде својим путем ка      остварењу снова.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175" y="3705031"/>
            <a:ext cx="298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Анализа ликова: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0306" y="3200194"/>
            <a:ext cx="910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50403" y="3610298"/>
            <a:ext cx="750094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Ова бајка има пуно ликова из природе којима су дате људске особине. (ријеке, стијене, потоци, птице...) Ми их можемо тако боље и упознати.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61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838200" y="3062272"/>
            <a:ext cx="215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Мала ријека: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263" y="1460826"/>
            <a:ext cx="260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95612" y="2948609"/>
            <a:ext cx="8184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Она је занимљива и упорна да оствари 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своје жеље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. Има храброст да се супротстави правилима али изнад свега вјерује у себе и свој успјех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Необична је и занимљива.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739337" y="726847"/>
            <a:ext cx="3528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Велика ријечна мајка: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354" y="636077"/>
            <a:ext cx="6850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Она представља све мајке које би да осигурају своју дјецу и да их воде сигурним путем. Није спремна на попуштање и 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промјене.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523047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Послушаћемо дио пјесме коју изводи  пјевачица Беби До.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bi D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88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846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838200" y="797073"/>
            <a:ext cx="1011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Задаци за самосталан рад</a:t>
            </a:r>
            <a:r>
              <a:rPr lang="sr-Cyrl-BA" dirty="0" smtClean="0"/>
              <a:t>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966020"/>
            <a:ext cx="98631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Обавезно прочитај бајку још једном.Било би интересантно да и ви понекад промијените правило и да умјесто кратког садржаја смислите пјесму од једне строфе која има четири стиха о бајци       „ Небеска река“. Илуструјте бајку у свеску.  Радове пошаљите вашим учитељицама.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9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349</Words>
  <Application>Microsoft Office PowerPoint</Application>
  <PresentationFormat>Widescreen</PresentationFormat>
  <Paragraphs>33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45</cp:revision>
  <dcterms:created xsi:type="dcterms:W3CDTF">2021-01-19T19:34:29Z</dcterms:created>
  <dcterms:modified xsi:type="dcterms:W3CDTF">2021-01-21T21:03:29Z</dcterms:modified>
</cp:coreProperties>
</file>