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3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5B4C-A7CB-4ADC-BD94-F329861F19A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0591CE2-CFDE-4736-9B52-D041A538B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3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5B4C-A7CB-4ADC-BD94-F329861F19A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0591CE2-CFDE-4736-9B52-D041A538B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2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5B4C-A7CB-4ADC-BD94-F329861F19A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0591CE2-CFDE-4736-9B52-D041A538B1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1552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5B4C-A7CB-4ADC-BD94-F329861F19A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0591CE2-CFDE-4736-9B52-D041A538B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33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5B4C-A7CB-4ADC-BD94-F329861F19A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0591CE2-CFDE-4736-9B52-D041A538B1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1170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5B4C-A7CB-4ADC-BD94-F329861F19A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0591CE2-CFDE-4736-9B52-D041A538B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72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5B4C-A7CB-4ADC-BD94-F329861F19A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1CE2-CFDE-4736-9B52-D041A538B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46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5B4C-A7CB-4ADC-BD94-F329861F19A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1CE2-CFDE-4736-9B52-D041A538B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7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5B4C-A7CB-4ADC-BD94-F329861F19A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1CE2-CFDE-4736-9B52-D041A538B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5B4C-A7CB-4ADC-BD94-F329861F19A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0591CE2-CFDE-4736-9B52-D041A538B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2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5B4C-A7CB-4ADC-BD94-F329861F19A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0591CE2-CFDE-4736-9B52-D041A538B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7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5B4C-A7CB-4ADC-BD94-F329861F19A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0591CE2-CFDE-4736-9B52-D041A538B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6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5B4C-A7CB-4ADC-BD94-F329861F19A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1CE2-CFDE-4736-9B52-D041A538B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8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5B4C-A7CB-4ADC-BD94-F329861F19A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1CE2-CFDE-4736-9B52-D041A538B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0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5B4C-A7CB-4ADC-BD94-F329861F19A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1CE2-CFDE-4736-9B52-D041A538B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9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5B4C-A7CB-4ADC-BD94-F329861F19A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0591CE2-CFDE-4736-9B52-D041A538B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5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5B4C-A7CB-4ADC-BD94-F329861F19AA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0591CE2-CFDE-4736-9B52-D041A538B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393437" cy="596493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82296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Wann</a:t>
            </a:r>
            <a:r>
              <a:rPr lang="en-US" b="1" dirty="0">
                <a:solidFill>
                  <a:srgbClr val="FF0000"/>
                </a:solidFill>
              </a:rPr>
              <a:t>?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am </a:t>
            </a:r>
            <a:r>
              <a:rPr lang="en-US" sz="3200" b="1" dirty="0"/>
              <a:t>10. </a:t>
            </a:r>
            <a:r>
              <a:rPr lang="en-US" sz="3200" b="1" dirty="0" err="1"/>
              <a:t>Dezember</a:t>
            </a:r>
            <a:r>
              <a:rPr lang="en-US" sz="3200" b="1" dirty="0"/>
              <a:t>   </a:t>
            </a:r>
            <a:r>
              <a:rPr lang="en-US" sz="3200" b="1" dirty="0" err="1">
                <a:solidFill>
                  <a:srgbClr val="FF0000"/>
                </a:solidFill>
              </a:rPr>
              <a:t>im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/>
              <a:t>August</a:t>
            </a:r>
            <a:r>
              <a:rPr lang="en-US" sz="3200" b="1" dirty="0">
                <a:solidFill>
                  <a:srgbClr val="FF0000"/>
                </a:solidFill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</a:rPr>
              <a:t>im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/>
              <a:t>Jahr</a:t>
            </a:r>
            <a:r>
              <a:rPr lang="en-US" sz="3200" b="1" dirty="0"/>
              <a:t> 2007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295728"/>
            <a:ext cx="6400800" cy="4572000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Wann</a:t>
            </a:r>
            <a:r>
              <a:rPr lang="en-US" b="1" dirty="0">
                <a:solidFill>
                  <a:srgbClr val="00B050"/>
                </a:solidFill>
              </a:rPr>
              <a:t> hast du </a:t>
            </a:r>
            <a:r>
              <a:rPr lang="en-US" b="1" dirty="0" err="1">
                <a:solidFill>
                  <a:srgbClr val="00B050"/>
                </a:solidFill>
              </a:rPr>
              <a:t>Geburtstag</a:t>
            </a:r>
            <a:r>
              <a:rPr lang="en-US" b="1" dirty="0">
                <a:solidFill>
                  <a:srgbClr val="00B050"/>
                </a:solidFill>
              </a:rPr>
              <a:t>?</a:t>
            </a:r>
          </a:p>
          <a:p>
            <a:r>
              <a:rPr lang="en-US" b="1" dirty="0">
                <a:solidFill>
                  <a:schemeClr val="tx1"/>
                </a:solidFill>
              </a:rPr>
              <a:t>Ich </a:t>
            </a:r>
            <a:r>
              <a:rPr lang="en-US" b="1" dirty="0" err="1">
                <a:solidFill>
                  <a:schemeClr val="tx1"/>
                </a:solidFill>
              </a:rPr>
              <a:t>habe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am</a:t>
            </a:r>
            <a:r>
              <a:rPr lang="en-US" b="1" dirty="0"/>
              <a:t> </a:t>
            </a:r>
            <a:r>
              <a:rPr lang="en-US" b="1" dirty="0" err="1">
                <a:solidFill>
                  <a:schemeClr val="tx1"/>
                </a:solidFill>
              </a:rPr>
              <a:t>zehnten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Dezember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Geburtstag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r>
              <a:rPr lang="en-US" b="1" dirty="0" err="1">
                <a:solidFill>
                  <a:srgbClr val="00B050"/>
                </a:solidFill>
              </a:rPr>
              <a:t>Wann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bist</a:t>
            </a:r>
            <a:r>
              <a:rPr lang="en-US" b="1" dirty="0">
                <a:solidFill>
                  <a:srgbClr val="00B050"/>
                </a:solidFill>
              </a:rPr>
              <a:t> du </a:t>
            </a:r>
            <a:r>
              <a:rPr lang="en-US" b="1" dirty="0" err="1">
                <a:solidFill>
                  <a:srgbClr val="00B050"/>
                </a:solidFill>
              </a:rPr>
              <a:t>geboren</a:t>
            </a:r>
            <a:r>
              <a:rPr lang="en-US" b="1" dirty="0">
                <a:solidFill>
                  <a:srgbClr val="00B050"/>
                </a:solidFill>
              </a:rPr>
              <a:t>?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Ich</a:t>
            </a:r>
            <a:r>
              <a:rPr lang="en-US" b="1" dirty="0">
                <a:solidFill>
                  <a:schemeClr val="tx1"/>
                </a:solidFill>
              </a:rPr>
              <a:t> bin </a:t>
            </a:r>
            <a:r>
              <a:rPr lang="en-US" b="1" dirty="0" err="1">
                <a:solidFill>
                  <a:srgbClr val="FF0000"/>
                </a:solidFill>
              </a:rPr>
              <a:t>im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August </a:t>
            </a:r>
            <a:r>
              <a:rPr lang="en-US" b="1" dirty="0" err="1">
                <a:solidFill>
                  <a:schemeClr val="tx1"/>
                </a:solidFill>
              </a:rPr>
              <a:t>geboren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Ich</a:t>
            </a:r>
            <a:r>
              <a:rPr lang="en-US" b="1" dirty="0">
                <a:solidFill>
                  <a:schemeClr val="tx1"/>
                </a:solidFill>
              </a:rPr>
              <a:t> bin </a:t>
            </a:r>
            <a:r>
              <a:rPr lang="en-US" b="1" dirty="0" err="1">
                <a:solidFill>
                  <a:srgbClr val="FF0000"/>
                </a:solidFill>
              </a:rPr>
              <a:t>im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Jahr</a:t>
            </a:r>
            <a:r>
              <a:rPr lang="en-US" b="1" dirty="0">
                <a:solidFill>
                  <a:schemeClr val="tx1"/>
                </a:solidFill>
              </a:rPr>
              <a:t> 2007 </a:t>
            </a:r>
            <a:r>
              <a:rPr lang="en-US" b="1" dirty="0" err="1">
                <a:solidFill>
                  <a:schemeClr val="tx1"/>
                </a:solidFill>
              </a:rPr>
              <a:t>geboren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endParaRPr lang="en-US" b="1" dirty="0"/>
          </a:p>
          <a:p>
            <a:endParaRPr lang="en-US" b="1" dirty="0"/>
          </a:p>
        </p:txBody>
      </p:sp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Wann</a:t>
            </a:r>
            <a:r>
              <a:rPr lang="en-US" b="1" dirty="0">
                <a:solidFill>
                  <a:srgbClr val="FF0000"/>
                </a:solidFill>
              </a:rPr>
              <a:t>? AM +  - ten /-</a:t>
            </a:r>
            <a:r>
              <a:rPr lang="en-US" b="1" dirty="0" err="1">
                <a:solidFill>
                  <a:srgbClr val="FF0000"/>
                </a:solidFill>
              </a:rPr>
              <a:t>sten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am</a:t>
            </a:r>
            <a:r>
              <a:rPr lang="en-US" dirty="0"/>
              <a:t> 1. Mai    </a:t>
            </a:r>
            <a:r>
              <a:rPr lang="en-US" dirty="0" err="1">
                <a:solidFill>
                  <a:srgbClr val="00B050"/>
                </a:solidFill>
              </a:rPr>
              <a:t>ersten</a:t>
            </a:r>
            <a:endParaRPr lang="en-US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am</a:t>
            </a:r>
            <a:r>
              <a:rPr lang="en-US" dirty="0"/>
              <a:t> 2. Mai    </a:t>
            </a:r>
            <a:r>
              <a:rPr lang="en-US" dirty="0" err="1"/>
              <a:t>zwei</a:t>
            </a:r>
            <a:r>
              <a:rPr lang="en-US" dirty="0" err="1">
                <a:solidFill>
                  <a:srgbClr val="FF0000"/>
                </a:solidFill>
              </a:rPr>
              <a:t>ten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am</a:t>
            </a:r>
            <a:r>
              <a:rPr lang="en-US" dirty="0"/>
              <a:t> 3. Mai     </a:t>
            </a:r>
            <a:r>
              <a:rPr lang="en-US" dirty="0" err="1">
                <a:solidFill>
                  <a:srgbClr val="00B050"/>
                </a:solidFill>
              </a:rPr>
              <a:t>dritten</a:t>
            </a:r>
            <a:endParaRPr lang="en-US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am</a:t>
            </a:r>
            <a:r>
              <a:rPr lang="en-US" dirty="0"/>
              <a:t> 4. Mai     </a:t>
            </a:r>
            <a:r>
              <a:rPr lang="en-US" dirty="0" err="1"/>
              <a:t>vier</a:t>
            </a:r>
            <a:r>
              <a:rPr lang="en-US" dirty="0" err="1">
                <a:solidFill>
                  <a:srgbClr val="FF0000"/>
                </a:solidFill>
              </a:rPr>
              <a:t>ten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am</a:t>
            </a:r>
            <a:r>
              <a:rPr lang="en-US" dirty="0"/>
              <a:t> 5. Mai     </a:t>
            </a:r>
            <a:r>
              <a:rPr lang="en-US" dirty="0" err="1"/>
              <a:t>fünf</a:t>
            </a:r>
            <a:r>
              <a:rPr lang="en-US" dirty="0" err="1">
                <a:solidFill>
                  <a:srgbClr val="FF0000"/>
                </a:solidFill>
              </a:rPr>
              <a:t>ten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am</a:t>
            </a:r>
            <a:r>
              <a:rPr lang="en-US" dirty="0"/>
              <a:t> 11. Mai   </a:t>
            </a:r>
            <a:r>
              <a:rPr lang="en-US" dirty="0" err="1"/>
              <a:t>elf</a:t>
            </a:r>
            <a:r>
              <a:rPr lang="en-US" dirty="0" err="1">
                <a:solidFill>
                  <a:srgbClr val="FF0000"/>
                </a:solidFill>
              </a:rPr>
              <a:t>ten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am</a:t>
            </a:r>
            <a:r>
              <a:rPr lang="en-US" dirty="0"/>
              <a:t> 13.  Mai  </a:t>
            </a:r>
            <a:r>
              <a:rPr lang="en-US" dirty="0" err="1"/>
              <a:t>dreizehn</a:t>
            </a:r>
            <a:r>
              <a:rPr lang="en-US" dirty="0" err="1">
                <a:solidFill>
                  <a:srgbClr val="FF0000"/>
                </a:solidFill>
              </a:rPr>
              <a:t>ten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am</a:t>
            </a:r>
            <a:r>
              <a:rPr lang="en-US" dirty="0"/>
              <a:t> 19. Mai  </a:t>
            </a:r>
            <a:r>
              <a:rPr lang="en-US" dirty="0" err="1"/>
              <a:t>neunzehn</a:t>
            </a:r>
            <a:r>
              <a:rPr lang="en-US" dirty="0" err="1">
                <a:solidFill>
                  <a:srgbClr val="FF0000"/>
                </a:solidFill>
              </a:rPr>
              <a:t>ten</a:t>
            </a:r>
            <a:r>
              <a:rPr lang="en-US" dirty="0"/>
              <a:t>   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am</a:t>
            </a:r>
            <a:r>
              <a:rPr lang="en-US" dirty="0"/>
              <a:t> 20. Mai  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dirty="0" err="1"/>
              <a:t>zwanzig</a:t>
            </a:r>
            <a:r>
              <a:rPr lang="en-US" dirty="0" err="1">
                <a:solidFill>
                  <a:srgbClr val="FF0000"/>
                </a:solidFill>
              </a:rPr>
              <a:t>sten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am</a:t>
            </a:r>
            <a:r>
              <a:rPr lang="en-US" dirty="0"/>
              <a:t> 21.Mai  </a:t>
            </a:r>
            <a:r>
              <a:rPr lang="en-US" dirty="0" err="1"/>
              <a:t>einundzwanzig</a:t>
            </a:r>
            <a:r>
              <a:rPr lang="en-US" dirty="0" err="1">
                <a:solidFill>
                  <a:srgbClr val="FF0000"/>
                </a:solidFill>
              </a:rPr>
              <a:t>sten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am</a:t>
            </a:r>
            <a:r>
              <a:rPr lang="en-US" dirty="0"/>
              <a:t> 27. Mai </a:t>
            </a:r>
            <a:r>
              <a:rPr lang="en-US" dirty="0" err="1"/>
              <a:t>siebenundzwanzigsten</a:t>
            </a:r>
            <a:endParaRPr lang="en-US" dirty="0"/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am</a:t>
            </a:r>
            <a:r>
              <a:rPr lang="en-US" dirty="0"/>
              <a:t> 30. Mai 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dirty="0" err="1"/>
              <a:t>dreißig</a:t>
            </a:r>
            <a:r>
              <a:rPr lang="en-US" dirty="0" err="1">
                <a:solidFill>
                  <a:srgbClr val="FF0000"/>
                </a:solidFill>
              </a:rPr>
              <a:t>sten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am</a:t>
            </a:r>
            <a:r>
              <a:rPr lang="en-US" dirty="0"/>
              <a:t> 31. Mai </a:t>
            </a:r>
            <a:r>
              <a:rPr lang="en-US" dirty="0" err="1"/>
              <a:t>einunddreißig</a:t>
            </a:r>
            <a:r>
              <a:rPr lang="en-US" dirty="0" err="1">
                <a:solidFill>
                  <a:srgbClr val="FF0000"/>
                </a:solidFill>
              </a:rPr>
              <a:t>sten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EINLADUNG</a:t>
            </a:r>
          </a:p>
        </p:txBody>
      </p:sp>
      <p:pic>
        <p:nvPicPr>
          <p:cNvPr id="11" name="Content Placeholder 10" descr="geburtstagseinladungen_vorlage_20150411_1270024723.pn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3509" t="3409" r="3541" b="8809"/>
          <a:stretch/>
        </p:blipFill>
        <p:spPr>
          <a:xfrm>
            <a:off x="1607287" y="1905001"/>
            <a:ext cx="3498113" cy="3677504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334000" y="1905000"/>
            <a:ext cx="3578093" cy="449269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2600" dirty="0"/>
              <a:t>      </a:t>
            </a:r>
            <a:r>
              <a:rPr lang="en-US" sz="3200" b="1" dirty="0" err="1"/>
              <a:t>Ich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werde</a:t>
            </a:r>
            <a:r>
              <a:rPr lang="en-US" sz="3200" b="1" dirty="0"/>
              <a:t> 13! Ich lade dich </a:t>
            </a:r>
            <a:r>
              <a:rPr lang="en-US" sz="3200" b="1" dirty="0" err="1"/>
              <a:t>zu</a:t>
            </a:r>
            <a:r>
              <a:rPr lang="en-US" sz="3200" b="1" dirty="0"/>
              <a:t> </a:t>
            </a:r>
            <a:r>
              <a:rPr lang="en-US" sz="3200" b="1" dirty="0" err="1"/>
              <a:t>meiner</a:t>
            </a:r>
            <a:r>
              <a:rPr lang="en-US" sz="3200" b="1" dirty="0"/>
              <a:t> </a:t>
            </a:r>
            <a:r>
              <a:rPr lang="en-US" sz="3200" b="1" dirty="0" err="1"/>
              <a:t>Gaburtstagsparty</a:t>
            </a:r>
            <a:r>
              <a:rPr lang="en-US" sz="3200" b="1" dirty="0"/>
              <a:t>  am Sonntag </a:t>
            </a:r>
            <a:r>
              <a:rPr lang="en-US" sz="3200" b="1" dirty="0" err="1"/>
              <a:t>ein</a:t>
            </a:r>
            <a:r>
              <a:rPr lang="en-US" sz="3200" b="1" dirty="0"/>
              <a:t>. Die Party </a:t>
            </a:r>
            <a:r>
              <a:rPr lang="en-US" sz="3200" b="1" dirty="0" err="1"/>
              <a:t>beginnt</a:t>
            </a:r>
            <a:r>
              <a:rPr lang="en-US" sz="3200" b="1" dirty="0"/>
              <a:t> um 7 </a:t>
            </a:r>
            <a:r>
              <a:rPr lang="en-US" sz="3200" b="1" dirty="0" err="1"/>
              <a:t>Uhr</a:t>
            </a:r>
            <a:r>
              <a:rPr lang="en-US" sz="3200" b="1" dirty="0"/>
              <a:t>. </a:t>
            </a:r>
            <a:r>
              <a:rPr lang="en-US" sz="3200" b="1" dirty="0" err="1"/>
              <a:t>Meine</a:t>
            </a:r>
            <a:r>
              <a:rPr lang="en-US" sz="3200" b="1" dirty="0"/>
              <a:t> </a:t>
            </a:r>
            <a:r>
              <a:rPr lang="en-US" sz="3200" b="1" dirty="0" err="1"/>
              <a:t>Adresse</a:t>
            </a:r>
            <a:r>
              <a:rPr lang="en-US" sz="3200" b="1" dirty="0"/>
              <a:t> </a:t>
            </a:r>
            <a:r>
              <a:rPr lang="en-US" sz="3200" b="1" dirty="0" err="1"/>
              <a:t>ist</a:t>
            </a:r>
            <a:r>
              <a:rPr lang="en-US" sz="3200" b="1" dirty="0"/>
              <a:t>:</a:t>
            </a:r>
          </a:p>
          <a:p>
            <a:pPr>
              <a:buNone/>
            </a:pPr>
            <a:r>
              <a:rPr lang="en-US" sz="3200" b="1" dirty="0"/>
              <a:t>      </a:t>
            </a:r>
            <a:r>
              <a:rPr lang="en-US" sz="3200" b="1" dirty="0" err="1"/>
              <a:t>Moserstrasse</a:t>
            </a:r>
            <a:r>
              <a:rPr lang="en-US" sz="3200" b="1" dirty="0"/>
              <a:t> 13. </a:t>
            </a:r>
            <a:r>
              <a:rPr lang="en-US" sz="3200" b="1" dirty="0" err="1"/>
              <a:t>Wir</a:t>
            </a:r>
            <a:r>
              <a:rPr lang="en-US" sz="3200" b="1" dirty="0"/>
              <a:t> </a:t>
            </a:r>
            <a:r>
              <a:rPr lang="en-US" sz="3200" b="1" dirty="0" err="1"/>
              <a:t>sehen</a:t>
            </a:r>
            <a:r>
              <a:rPr lang="en-US" sz="3200" b="1" dirty="0"/>
              <a:t> </a:t>
            </a:r>
            <a:r>
              <a:rPr lang="en-US" sz="3200" b="1" dirty="0" err="1"/>
              <a:t>uns</a:t>
            </a:r>
            <a:r>
              <a:rPr lang="en-US" sz="3200" b="1" dirty="0"/>
              <a:t>!</a:t>
            </a:r>
          </a:p>
          <a:p>
            <a:pPr>
              <a:buNone/>
            </a:pPr>
            <a:r>
              <a:rPr lang="en-US" sz="3200" b="1" dirty="0"/>
              <a:t>                     Max</a:t>
            </a:r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sz="2500" b="1" dirty="0">
                <a:solidFill>
                  <a:srgbClr val="00B050"/>
                </a:solidFill>
              </a:rPr>
              <a:t>             </a:t>
            </a:r>
            <a:r>
              <a:rPr lang="en-US" sz="2500" b="1" dirty="0" err="1">
                <a:solidFill>
                  <a:srgbClr val="00B050"/>
                </a:solidFill>
              </a:rPr>
              <a:t>Wie</a:t>
            </a:r>
            <a:r>
              <a:rPr lang="en-US" sz="2500" b="1" dirty="0">
                <a:solidFill>
                  <a:srgbClr val="00B050"/>
                </a:solidFill>
              </a:rPr>
              <a:t> alt </a:t>
            </a:r>
            <a:r>
              <a:rPr lang="en-US" sz="2500" b="1" dirty="0" err="1">
                <a:solidFill>
                  <a:srgbClr val="00B050"/>
                </a:solidFill>
              </a:rPr>
              <a:t>wirst</a:t>
            </a:r>
            <a:r>
              <a:rPr lang="en-US" sz="2500" b="1" dirty="0">
                <a:solidFill>
                  <a:srgbClr val="00B050"/>
                </a:solidFill>
              </a:rPr>
              <a:t> du ?</a:t>
            </a:r>
          </a:p>
          <a:p>
            <a:pPr>
              <a:buNone/>
            </a:pPr>
            <a:r>
              <a:rPr lang="en-US" sz="2500" b="1" dirty="0"/>
              <a:t>              </a:t>
            </a:r>
            <a:r>
              <a:rPr lang="en-US" sz="2500" b="1" dirty="0" err="1"/>
              <a:t>Ich</a:t>
            </a:r>
            <a:r>
              <a:rPr lang="en-US" sz="2500" b="1" dirty="0"/>
              <a:t> </a:t>
            </a:r>
            <a:r>
              <a:rPr lang="en-US" sz="2500" b="1" dirty="0" err="1"/>
              <a:t>werde</a:t>
            </a:r>
            <a:r>
              <a:rPr lang="en-US" sz="2500" b="1" dirty="0"/>
              <a:t> 13.         </a:t>
            </a:r>
          </a:p>
          <a:p>
            <a:pPr>
              <a:buNone/>
            </a:pPr>
            <a:r>
              <a:rPr lang="en-US" sz="2500" b="1" dirty="0"/>
              <a:t>                          </a:t>
            </a:r>
            <a:r>
              <a:rPr lang="en-US" sz="2500" b="1" dirty="0" err="1">
                <a:solidFill>
                  <a:srgbClr val="FF0000"/>
                </a:solidFill>
              </a:rPr>
              <a:t>werden</a:t>
            </a:r>
            <a:endParaRPr lang="en-US" sz="25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500" b="1" dirty="0" err="1">
                <a:solidFill>
                  <a:srgbClr val="FF0000"/>
                </a:solidFill>
              </a:rPr>
              <a:t>ich</a:t>
            </a:r>
            <a:r>
              <a:rPr lang="en-US" sz="2500" b="1" dirty="0">
                <a:solidFill>
                  <a:srgbClr val="FF0000"/>
                </a:solidFill>
              </a:rPr>
              <a:t>   </a:t>
            </a:r>
            <a:r>
              <a:rPr lang="en-US" sz="2500" b="1" dirty="0" err="1">
                <a:solidFill>
                  <a:srgbClr val="FF0000"/>
                </a:solidFill>
              </a:rPr>
              <a:t>werde</a:t>
            </a:r>
            <a:r>
              <a:rPr lang="en-US" sz="2500" b="1" dirty="0">
                <a:solidFill>
                  <a:srgbClr val="FF0000"/>
                </a:solidFill>
              </a:rPr>
              <a:t>                      </a:t>
            </a:r>
            <a:r>
              <a:rPr lang="en-US" sz="2500" b="1" dirty="0" err="1">
                <a:solidFill>
                  <a:srgbClr val="FF0000"/>
                </a:solidFill>
              </a:rPr>
              <a:t>wir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werden</a:t>
            </a:r>
            <a:r>
              <a:rPr lang="en-US" sz="2500" b="1" dirty="0">
                <a:solidFill>
                  <a:srgbClr val="FF0000"/>
                </a:solidFill>
              </a:rPr>
              <a:t>         </a:t>
            </a:r>
          </a:p>
          <a:p>
            <a:pPr>
              <a:buNone/>
            </a:pPr>
            <a:r>
              <a:rPr lang="en-US" sz="2500" b="1" dirty="0">
                <a:solidFill>
                  <a:srgbClr val="FF0000"/>
                </a:solidFill>
              </a:rPr>
              <a:t>du   </a:t>
            </a:r>
            <a:r>
              <a:rPr lang="en-US" sz="2500" b="1" dirty="0" err="1">
                <a:solidFill>
                  <a:srgbClr val="FF0000"/>
                </a:solidFill>
              </a:rPr>
              <a:t>wirst</a:t>
            </a:r>
            <a:r>
              <a:rPr lang="en-US" sz="2500" b="1" dirty="0">
                <a:solidFill>
                  <a:srgbClr val="FF0000"/>
                </a:solidFill>
              </a:rPr>
              <a:t>                         </a:t>
            </a:r>
            <a:r>
              <a:rPr lang="en-US" sz="2500" b="1" dirty="0" err="1">
                <a:solidFill>
                  <a:srgbClr val="FF0000"/>
                </a:solidFill>
              </a:rPr>
              <a:t>ihr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werdet</a:t>
            </a:r>
            <a:endParaRPr lang="en-US" sz="25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500" b="1" dirty="0" err="1">
                <a:solidFill>
                  <a:srgbClr val="FF0000"/>
                </a:solidFill>
              </a:rPr>
              <a:t>er</a:t>
            </a:r>
            <a:r>
              <a:rPr lang="en-US" sz="2500" b="1" dirty="0">
                <a:solidFill>
                  <a:srgbClr val="FF0000"/>
                </a:solidFill>
              </a:rPr>
              <a:t>/ </a:t>
            </a:r>
            <a:r>
              <a:rPr lang="en-US" sz="2500" b="1" dirty="0" err="1">
                <a:solidFill>
                  <a:srgbClr val="FF0000"/>
                </a:solidFill>
              </a:rPr>
              <a:t>sie</a:t>
            </a:r>
            <a:r>
              <a:rPr lang="en-US" sz="2500" b="1" dirty="0">
                <a:solidFill>
                  <a:srgbClr val="FF0000"/>
                </a:solidFill>
              </a:rPr>
              <a:t>/</a:t>
            </a:r>
            <a:r>
              <a:rPr lang="en-US" sz="2500" b="1" dirty="0" err="1">
                <a:solidFill>
                  <a:srgbClr val="FF0000"/>
                </a:solidFill>
              </a:rPr>
              <a:t>es</a:t>
            </a:r>
            <a:r>
              <a:rPr lang="en-US" sz="2500" b="1" dirty="0">
                <a:solidFill>
                  <a:srgbClr val="FF0000"/>
                </a:solidFill>
              </a:rPr>
              <a:t>   </a:t>
            </a:r>
            <a:r>
              <a:rPr lang="en-US" sz="2500" b="1" dirty="0" err="1">
                <a:solidFill>
                  <a:srgbClr val="FF0000"/>
                </a:solidFill>
              </a:rPr>
              <a:t>wird</a:t>
            </a:r>
            <a:r>
              <a:rPr lang="en-US" sz="2500" b="1" dirty="0">
                <a:solidFill>
                  <a:srgbClr val="FF0000"/>
                </a:solidFill>
              </a:rPr>
              <a:t>              </a:t>
            </a:r>
            <a:r>
              <a:rPr lang="en-US" sz="2500" b="1" dirty="0" err="1">
                <a:solidFill>
                  <a:srgbClr val="FF0000"/>
                </a:solidFill>
              </a:rPr>
              <a:t>sie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werden</a:t>
            </a:r>
            <a:r>
              <a:rPr lang="en-US" sz="2500" b="1" dirty="0">
                <a:solidFill>
                  <a:srgbClr val="FF0000"/>
                </a:solidFill>
              </a:rPr>
              <a:t>   </a:t>
            </a:r>
          </a:p>
          <a:p>
            <a:pPr>
              <a:buNone/>
            </a:pPr>
            <a:endParaRPr lang="en-US" sz="2000" b="1" dirty="0"/>
          </a:p>
        </p:txBody>
      </p:sp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552" y="228600"/>
            <a:ext cx="6591985" cy="976312"/>
          </a:xfrm>
        </p:spPr>
        <p:txBody>
          <a:bodyPr>
            <a:noAutofit/>
          </a:bodyPr>
          <a:lstStyle/>
          <a:p>
            <a:r>
              <a:rPr lang="en-US" sz="4000" b="1" dirty="0" err="1"/>
              <a:t>Wann</a:t>
            </a:r>
            <a:r>
              <a:rPr lang="en-US" sz="4000" b="1" dirty="0"/>
              <a:t> ? </a:t>
            </a:r>
            <a:r>
              <a:rPr lang="en-US" sz="4000" b="1" dirty="0">
                <a:solidFill>
                  <a:srgbClr val="00B050"/>
                </a:solidFill>
              </a:rPr>
              <a:t>Um</a:t>
            </a:r>
            <a:r>
              <a:rPr lang="en-US" sz="4000" b="1" dirty="0"/>
              <a:t> </a:t>
            </a:r>
            <a:r>
              <a:rPr lang="en-US" sz="4000" b="1" dirty="0" err="1"/>
              <a:t>wie</a:t>
            </a:r>
            <a:r>
              <a:rPr lang="en-US" sz="4000" b="1" dirty="0"/>
              <a:t> </a:t>
            </a:r>
            <a:r>
              <a:rPr lang="en-US" sz="4000" b="1" dirty="0" err="1"/>
              <a:t>viel</a:t>
            </a:r>
            <a:r>
              <a:rPr lang="en-US" sz="4000" b="1" dirty="0"/>
              <a:t> </a:t>
            </a:r>
            <a:r>
              <a:rPr lang="en-US" sz="4000" b="1" dirty="0" err="1"/>
              <a:t>Uhr</a:t>
            </a:r>
            <a:r>
              <a:rPr lang="en-US" sz="4000" b="1" dirty="0"/>
              <a:t>?</a:t>
            </a:r>
          </a:p>
        </p:txBody>
      </p:sp>
      <p:pic>
        <p:nvPicPr>
          <p:cNvPr id="5" name="Content Placeholder 4" descr="1391288408_uhrzeit-kinde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2313" y="1877215"/>
            <a:ext cx="4508967" cy="313373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1828800"/>
            <a:ext cx="3008313" cy="48768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Wann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beginnt</a:t>
            </a:r>
            <a:r>
              <a:rPr lang="en-US" sz="3200" dirty="0">
                <a:solidFill>
                  <a:schemeClr val="tx1"/>
                </a:solidFill>
              </a:rPr>
              <a:t> die Party?</a:t>
            </a:r>
          </a:p>
          <a:p>
            <a:endParaRPr lang="en-US" sz="3200" dirty="0"/>
          </a:p>
          <a:p>
            <a:r>
              <a:rPr lang="en-US" sz="3200" dirty="0"/>
              <a:t>Die Party </a:t>
            </a:r>
            <a:r>
              <a:rPr lang="en-US" sz="3200" dirty="0" err="1"/>
              <a:t>beginnt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um ……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152"/>
            <a:ext cx="3733800" cy="784225"/>
          </a:xfrm>
        </p:spPr>
        <p:txBody>
          <a:bodyPr>
            <a:normAutofit fontScale="90000"/>
          </a:bodyPr>
          <a:lstStyle/>
          <a:p>
            <a:r>
              <a:rPr lang="en-US" sz="4400" b="1" dirty="0" err="1"/>
              <a:t>Hausaufgabe</a:t>
            </a:r>
            <a:r>
              <a:rPr lang="en-US" sz="4400" b="1" dirty="0"/>
              <a:t>   </a:t>
            </a:r>
            <a:r>
              <a:rPr lang="en-US" b="1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419600"/>
            <a:ext cx="2438400" cy="7620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Arbeitsbuch</a:t>
            </a:r>
            <a:r>
              <a:rPr lang="en-US" b="1" dirty="0">
                <a:solidFill>
                  <a:srgbClr val="C00000"/>
                </a:solidFill>
              </a:rPr>
              <a:t>  </a:t>
            </a:r>
            <a:r>
              <a:rPr lang="en-US" b="1" dirty="0" err="1">
                <a:solidFill>
                  <a:srgbClr val="C00000"/>
                </a:solidFill>
              </a:rPr>
              <a:t>Seite</a:t>
            </a:r>
            <a:r>
              <a:rPr lang="en-US" b="1" dirty="0">
                <a:solidFill>
                  <a:srgbClr val="C00000"/>
                </a:solidFill>
              </a:rPr>
              <a:t>  27, </a:t>
            </a:r>
            <a:r>
              <a:rPr lang="en-US" b="1" dirty="0" err="1">
                <a:solidFill>
                  <a:srgbClr val="C00000"/>
                </a:solidFill>
              </a:rPr>
              <a:t>Übungen</a:t>
            </a:r>
            <a:r>
              <a:rPr lang="en-US" b="1" dirty="0">
                <a:solidFill>
                  <a:srgbClr val="C00000"/>
                </a:solidFill>
              </a:rPr>
              <a:t> 1,2,3,4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1697"/>
            <a:ext cx="4827388" cy="676648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133600"/>
            <a:ext cx="8229600" cy="1828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</a:rPr>
              <a:t>Vielen</a:t>
            </a:r>
            <a:r>
              <a:rPr lang="en-US" sz="4000" b="1" dirty="0">
                <a:solidFill>
                  <a:srgbClr val="C00000"/>
                </a:solidFill>
              </a:rPr>
              <a:t> Dank 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 err="1">
                <a:solidFill>
                  <a:srgbClr val="C00000"/>
                </a:solidFill>
              </a:rPr>
              <a:t>für</a:t>
            </a:r>
            <a:r>
              <a:rPr lang="en-US" sz="4000" b="1" dirty="0">
                <a:solidFill>
                  <a:srgbClr val="C00000"/>
                </a:solidFill>
              </a:rPr>
              <a:t> die </a:t>
            </a:r>
            <a:r>
              <a:rPr lang="en-US" sz="4000" b="1" dirty="0" err="1">
                <a:solidFill>
                  <a:srgbClr val="C00000"/>
                </a:solidFill>
              </a:rPr>
              <a:t>Aufmerksamkeit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188</TotalTime>
  <Words>195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Wisp</vt:lpstr>
      <vt:lpstr>PowerPoint Presentation</vt:lpstr>
      <vt:lpstr>Wann? am 10. Dezember   im August    im Jahr 2007</vt:lpstr>
      <vt:lpstr>Wann? AM +  - ten /-sten</vt:lpstr>
      <vt:lpstr>EINLADUNG</vt:lpstr>
      <vt:lpstr>Wann ? Um wie viel Uhr?</vt:lpstr>
      <vt:lpstr>Hausaufgabe    </vt:lpstr>
      <vt:lpstr>Vielen Dank  für die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jovana</dc:creator>
  <cp:lastModifiedBy>NET</cp:lastModifiedBy>
  <cp:revision>28</cp:revision>
  <dcterms:created xsi:type="dcterms:W3CDTF">2021-01-28T21:13:03Z</dcterms:created>
  <dcterms:modified xsi:type="dcterms:W3CDTF">2021-01-29T13:56:34Z</dcterms:modified>
</cp:coreProperties>
</file>