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8" r:id="rId3"/>
    <p:sldId id="260" r:id="rId4"/>
    <p:sldId id="259" r:id="rId5"/>
    <p:sldId id="263" r:id="rId6"/>
    <p:sldId id="264" r:id="rId7"/>
    <p:sldId id="261" r:id="rId8"/>
    <p:sldId id="266" r:id="rId9"/>
    <p:sldId id="262" r:id="rId10"/>
    <p:sldId id="267" r:id="rId11"/>
    <p:sldId id="265" r:id="rId12"/>
    <p:sldId id="268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420"/>
    <a:srgbClr val="288838"/>
    <a:srgbClr val="1E642A"/>
    <a:srgbClr val="257D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61EECE-3BD1-3590-7EBC-A83B31D13DA1}" v="9" dt="2021-02-06T20:28:07.188"/>
    <p1510:client id="{5DDEDB34-047A-D6F9-7770-B49797F7665E}" v="84" dt="2021-02-06T20:15:19.858"/>
    <p1510:client id="{9381A120-AA6F-4991-8B6E-68C604D490B7}" v="884" dt="2021-02-04T22:22:32.816"/>
    <p1510:client id="{C5154883-0A05-31B1-7247-32D55B4D818B}" v="749" dt="2021-02-06T19:56:03.2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9" d="100"/>
          <a:sy n="89" d="100"/>
        </p:scale>
        <p:origin x="28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74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534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14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4950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31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44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382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606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0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516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20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09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4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74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92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38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58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9510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63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702552" y="1663460"/>
            <a:ext cx="5841747" cy="31282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r-Latn-RS">
                <a:latin typeface="Times New Roman"/>
                <a:cs typeface="Times New Roman"/>
              </a:rPr>
              <a:t>ПРИЈАТНА ОСЈЕЋАЊА-ЉУБАВ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69E30-3A7F-460E-A4AE-83E309CD2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5647"/>
          <a:stretch/>
        </p:blipFill>
        <p:spPr>
          <a:xfrm>
            <a:off x="-1" y="10"/>
            <a:ext cx="4634681" cy="262385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74CE72D-9F39-440D-9523-A04CBFAEA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69"/>
          <a:stretch/>
        </p:blipFill>
        <p:spPr>
          <a:xfrm>
            <a:off x="7372" y="-7192"/>
            <a:ext cx="5439813" cy="6864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E00A01-76CE-46CB-AE98-434D1AD110F7}"/>
              </a:ext>
            </a:extLst>
          </p:cNvPr>
          <p:cNvSpPr txBox="1"/>
          <p:nvPr/>
        </p:nvSpPr>
        <p:spPr>
          <a:xfrm>
            <a:off x="7743645" y="5960853"/>
            <a:ext cx="23118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Times New Roman"/>
                <a:cs typeface="Times New Roman"/>
              </a:rPr>
              <a:t>1. РАЗРЕД</a:t>
            </a:r>
          </a:p>
        </p:txBody>
      </p:sp>
    </p:spTree>
    <p:extLst>
      <p:ext uri="{BB962C8B-B14F-4D97-AF65-F5344CB8AC3E}">
        <p14:creationId xmlns:p14="http://schemas.microsoft.com/office/powerpoint/2010/main" val="17657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EE353-A61F-4B59-886D-9DCDB1C0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ПИШЕМО СЛОВО: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34781-47AD-4614-B9BB-968F435EF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1593669"/>
            <a:ext cx="9307785" cy="48855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BA" sz="3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Љ</a:t>
            </a:r>
            <a:endParaRPr lang="en-US" sz="3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3819832" y="3156155"/>
            <a:ext cx="486696" cy="218276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flipV="1">
            <a:off x="4306528" y="2632560"/>
            <a:ext cx="1784556" cy="165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5206181" y="3451123"/>
            <a:ext cx="119461" cy="2064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rved Left Arrow 6"/>
          <p:cNvSpPr/>
          <p:nvPr/>
        </p:nvSpPr>
        <p:spPr>
          <a:xfrm>
            <a:off x="6902246" y="4144297"/>
            <a:ext cx="817902" cy="233487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226" y="29054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55129" y="3790354"/>
            <a:ext cx="495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723" y="1936943"/>
            <a:ext cx="490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94379" y="3790354"/>
            <a:ext cx="526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20148" y="4808011"/>
            <a:ext cx="49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952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3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DE85A-9617-4D22-873D-2B672D71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УПИШИ СЛОВО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Л</a:t>
            </a:r>
            <a:r>
              <a:rPr lang="en-US" dirty="0">
                <a:latin typeface="Times New Roman"/>
                <a:cs typeface="Times New Roman"/>
              </a:rPr>
              <a:t> ИЛИ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Љ</a:t>
            </a:r>
            <a:r>
              <a:rPr lang="en-US" dirty="0">
                <a:latin typeface="Times New Roman"/>
                <a:cs typeface="Times New Roman"/>
              </a:rPr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E4C11-55EC-4F6D-A1FA-BFC440CAE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39861" cy="41954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000" dirty="0">
                <a:latin typeface="Times New Roman"/>
                <a:cs typeface="Times New Roman"/>
              </a:rPr>
              <a:t>___УБАВ                        ___АВ</a:t>
            </a:r>
          </a:p>
          <a:p>
            <a:pPr marL="0" indent="0">
              <a:buNone/>
            </a:pPr>
            <a:endParaRPr lang="en-US" sz="4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4000" dirty="0">
                <a:latin typeface="Times New Roman"/>
                <a:cs typeface="Times New Roman"/>
              </a:rPr>
              <a:t>___ИМУН                       ___УТКА</a:t>
            </a:r>
          </a:p>
          <a:p>
            <a:pPr marL="0" indent="0">
              <a:buNone/>
            </a:pPr>
            <a:endParaRPr lang="en-US" sz="4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4000" dirty="0">
                <a:latin typeface="Times New Roman"/>
                <a:cs typeface="Times New Roman"/>
              </a:rPr>
              <a:t>___ИЉА                          ___ЕТО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201ABD-B039-487D-8810-D2EEF9EF82B4}"/>
              </a:ext>
            </a:extLst>
          </p:cNvPr>
          <p:cNvSpPr txBox="1"/>
          <p:nvPr/>
        </p:nvSpPr>
        <p:spPr>
          <a:xfrm>
            <a:off x="1316966" y="2050211"/>
            <a:ext cx="75912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Times New Roman"/>
                <a:cs typeface="Times New Roman"/>
              </a:rPr>
              <a:t>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60F5A-46A8-425E-BED3-F60EBE6FC02C}"/>
              </a:ext>
            </a:extLst>
          </p:cNvPr>
          <p:cNvSpPr txBox="1"/>
          <p:nvPr/>
        </p:nvSpPr>
        <p:spPr>
          <a:xfrm>
            <a:off x="6506293" y="2049313"/>
            <a:ext cx="57221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Times New Roman"/>
                <a:cs typeface="Times New Roman"/>
              </a:rPr>
              <a:t>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450E2-169D-445C-8242-BBE43B1A5ED1}"/>
              </a:ext>
            </a:extLst>
          </p:cNvPr>
          <p:cNvSpPr txBox="1"/>
          <p:nvPr/>
        </p:nvSpPr>
        <p:spPr>
          <a:xfrm>
            <a:off x="1315169" y="3529282"/>
            <a:ext cx="58659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Times New Roman"/>
                <a:cs typeface="Times New Roman"/>
              </a:rPr>
              <a:t>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ADECED-3768-4D7B-BC42-C6FD930338C5}"/>
              </a:ext>
            </a:extLst>
          </p:cNvPr>
          <p:cNvSpPr txBox="1"/>
          <p:nvPr/>
        </p:nvSpPr>
        <p:spPr>
          <a:xfrm>
            <a:off x="6518874" y="3528383"/>
            <a:ext cx="54346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Times New Roman"/>
                <a:cs typeface="Times New Roman"/>
              </a:rPr>
              <a:t>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264C3-BEB9-47FB-9E20-255DD026235C}"/>
              </a:ext>
            </a:extLst>
          </p:cNvPr>
          <p:cNvSpPr txBox="1"/>
          <p:nvPr/>
        </p:nvSpPr>
        <p:spPr>
          <a:xfrm>
            <a:off x="1270240" y="4979598"/>
            <a:ext cx="62972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Times New Roman"/>
                <a:cs typeface="Times New Roman"/>
              </a:rPr>
              <a:t>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FE8BA0-AE47-46AC-BA6B-6A76F0F240F0}"/>
              </a:ext>
            </a:extLst>
          </p:cNvPr>
          <p:cNvSpPr txBox="1"/>
          <p:nvPr/>
        </p:nvSpPr>
        <p:spPr>
          <a:xfrm>
            <a:off x="6517077" y="4978700"/>
            <a:ext cx="6441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Times New Roman"/>
                <a:cs typeface="Times New Roman"/>
              </a:rPr>
              <a:t>Љ</a:t>
            </a:r>
          </a:p>
        </p:txBody>
      </p:sp>
    </p:spTree>
    <p:extLst>
      <p:ext uri="{BB962C8B-B14F-4D97-AF65-F5344CB8AC3E}">
        <p14:creationId xmlns:p14="http://schemas.microsoft.com/office/powerpoint/2010/main" val="357322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ПЛЕШЕМО: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va kva kv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839" y="1466491"/>
            <a:ext cx="7459663" cy="4488611"/>
          </a:xfrm>
        </p:spPr>
      </p:pic>
    </p:spTree>
    <p:extLst>
      <p:ext uri="{BB962C8B-B14F-4D97-AF65-F5344CB8AC3E}">
        <p14:creationId xmlns:p14="http://schemas.microsoft.com/office/powerpoint/2010/main" val="380723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63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7CAC841-71FA-4A8B-8EA4-1A100AE37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268" y="1315096"/>
            <a:ext cx="2743200" cy="402652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4C523DF-B145-4566-91B4-76607B1FD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748" y="1227826"/>
            <a:ext cx="2728578" cy="41148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CB6198D-096C-4715-8F05-3770B070A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079" y="1316509"/>
            <a:ext cx="2498785" cy="41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6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63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BA60-70F8-4D99-B4B8-0CE8509CA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70" y="150794"/>
            <a:ext cx="11388795" cy="6691395"/>
          </a:xfrm>
        </p:spPr>
        <p:txBody>
          <a:bodyPr/>
          <a:lstStyle/>
          <a:p>
            <a:r>
              <a:rPr lang="en-US" sz="3600">
                <a:latin typeface="Times New Roman"/>
                <a:cs typeface="Times New Roman"/>
              </a:rPr>
              <a:t>        ЉУБАВ</a:t>
            </a:r>
            <a:r>
              <a:rPr lang="en-US" sz="3600" dirty="0">
                <a:latin typeface="Times New Roman"/>
                <a:cs typeface="Times New Roman"/>
              </a:rPr>
              <a:t/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dirty="0">
                <a:latin typeface="Times New Roman"/>
                <a:cs typeface="Times New Roman"/>
              </a:rPr>
              <a:t/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dirty="0">
                <a:latin typeface="Times New Roman"/>
                <a:cs typeface="Times New Roman"/>
              </a:rPr>
              <a:t>"Шта је то љубав?"-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dirty="0">
                <a:latin typeface="Times New Roman"/>
                <a:cs typeface="Times New Roman"/>
              </a:rPr>
              <a:t>Ведрана мала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dirty="0">
                <a:latin typeface="Times New Roman"/>
                <a:cs typeface="Times New Roman"/>
              </a:rPr>
              <a:t>Сунце је питала.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dirty="0">
                <a:latin typeface="Times New Roman"/>
                <a:cs typeface="Times New Roman"/>
              </a:rPr>
              <a:t/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dirty="0">
                <a:latin typeface="Times New Roman"/>
                <a:cs typeface="Times New Roman"/>
              </a:rPr>
              <a:t>Сунце ће:                                        Да! Љубав је и то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dirty="0">
                <a:latin typeface="Times New Roman"/>
                <a:cs typeface="Times New Roman"/>
              </a:rPr>
              <a:t>"Љубав је                                        кад се ти и пријатељ ти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dirty="0">
                <a:latin typeface="Times New Roman"/>
                <a:cs typeface="Times New Roman"/>
              </a:rPr>
              <a:t>кад загрлиш брата око врата,        мали Мате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dirty="0">
                <a:latin typeface="Times New Roman"/>
                <a:cs typeface="Times New Roman"/>
              </a:rPr>
              <a:t>или помогнеш секи                        без свађе играте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dirty="0">
                <a:latin typeface="Times New Roman"/>
                <a:cs typeface="Times New Roman"/>
              </a:rPr>
              <a:t>да је не истуче тата."                     маме и тате.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2000" dirty="0">
                <a:latin typeface="Times New Roman"/>
                <a:cs typeface="Times New Roman"/>
              </a:rPr>
              <a:t>                                                                                                                                          </a:t>
            </a:r>
            <a:r>
              <a:rPr lang="en-US" sz="2000" i="1">
                <a:latin typeface="Times New Roman"/>
                <a:cs typeface="Times New Roman"/>
              </a:rPr>
              <a:t>Владо Панџић</a:t>
            </a:r>
            <a:r>
              <a:rPr lang="en-US" sz="3600" dirty="0">
                <a:latin typeface="Times New Roman"/>
                <a:cs typeface="Times New Roman"/>
              </a:rPr>
              <a:t/>
            </a:r>
            <a:br>
              <a:rPr lang="en-US" sz="3600" dirty="0">
                <a:latin typeface="Times New Roman"/>
                <a:cs typeface="Times New Roman"/>
              </a:rPr>
            </a:br>
            <a:endParaRPr lang="en-US" sz="3600" dirty="0">
              <a:latin typeface="Times New Roman"/>
              <a:cs typeface="Times New Roman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F9688BF-0A33-4114-8990-E8EF43126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909" y="443093"/>
            <a:ext cx="4224067" cy="24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61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63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1A4B234-320C-4CC3-9D7C-F02C6FC75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796" y="602412"/>
            <a:ext cx="6927012" cy="571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52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3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872C325-F47E-4853-A3F9-875D34A89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03" y="960405"/>
            <a:ext cx="7674634" cy="495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55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3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7F5024BC-4A6F-4D2F-9555-75ACC232F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439" y="446290"/>
            <a:ext cx="5647425" cy="595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31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63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>
            <a:extLst>
              <a:ext uri="{FF2B5EF4-FFF2-40B4-BE49-F238E27FC236}">
                <a16:creationId xmlns:a16="http://schemas.microsoft.com/office/drawing/2014/main" id="{D3CDC8C6-DEEA-4306-A422-CEE0569AE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09" y="1621679"/>
            <a:ext cx="2043020" cy="21050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1AF9E8-45EE-4B58-99BF-700E62727822}"/>
              </a:ext>
            </a:extLst>
          </p:cNvPr>
          <p:cNvSpPr txBox="1"/>
          <p:nvPr/>
        </p:nvSpPr>
        <p:spPr>
          <a:xfrm>
            <a:off x="596301" y="3500527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id="{0C4E3C21-C585-4E40-904A-876B96219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575" y="1664181"/>
            <a:ext cx="1919377" cy="1962508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50326B80-CF25-45DB-AF8F-7674D6E59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996" y="1669123"/>
            <a:ext cx="1828798" cy="20532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850A27-827C-4E97-9DC1-77148BCB5B3D}"/>
              </a:ext>
            </a:extLst>
          </p:cNvPr>
          <p:cNvSpPr txBox="1"/>
          <p:nvPr/>
        </p:nvSpPr>
        <p:spPr>
          <a:xfrm>
            <a:off x="868573" y="4218497"/>
            <a:ext cx="203871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>
                <a:solidFill>
                  <a:srgbClr val="FF0000"/>
                </a:solidFill>
                <a:latin typeface="Times New Roman"/>
                <a:cs typeface="Times New Roman"/>
              </a:rPr>
              <a:t>Л</a:t>
            </a:r>
            <a:r>
              <a:rPr lang="en-US" sz="4000">
                <a:latin typeface="Times New Roman"/>
                <a:cs typeface="Times New Roman"/>
              </a:rPr>
              <a:t>ОПТА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2D6763-82D5-4CD0-8650-776022797C7B}"/>
              </a:ext>
            </a:extLst>
          </p:cNvPr>
          <p:cNvSpPr txBox="1"/>
          <p:nvPr/>
        </p:nvSpPr>
        <p:spPr>
          <a:xfrm>
            <a:off x="5224014" y="4217598"/>
            <a:ext cx="183742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>
                <a:latin typeface="Times New Roman"/>
                <a:cs typeface="Times New Roman"/>
              </a:rPr>
              <a:t>ГО</a:t>
            </a:r>
            <a:r>
              <a:rPr lang="en-US" sz="4000">
                <a:solidFill>
                  <a:srgbClr val="FF0000"/>
                </a:solidFill>
                <a:latin typeface="Times New Roman"/>
                <a:cs typeface="Times New Roman"/>
              </a:rPr>
              <a:t>Л</a:t>
            </a:r>
            <a:r>
              <a:rPr lang="en-US" sz="4000">
                <a:latin typeface="Times New Roman"/>
                <a:cs typeface="Times New Roman"/>
              </a:rPr>
              <a:t>УБ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87BC39-4D67-4A31-AA56-66FA1174556E}"/>
              </a:ext>
            </a:extLst>
          </p:cNvPr>
          <p:cNvSpPr txBox="1"/>
          <p:nvPr/>
        </p:nvSpPr>
        <p:spPr>
          <a:xfrm>
            <a:off x="9694473" y="4216699"/>
            <a:ext cx="146361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>
                <a:latin typeface="Times New Roman"/>
                <a:cs typeface="Times New Roman"/>
              </a:rPr>
              <a:t>ША</a:t>
            </a:r>
            <a:r>
              <a:rPr lang="en-US" sz="4000">
                <a:solidFill>
                  <a:srgbClr val="FF0000"/>
                </a:solidFill>
                <a:latin typeface="Times New Roman"/>
                <a:cs typeface="Times New Roman"/>
              </a:rPr>
              <a:t>Л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A867A-84A9-4CE8-84D6-35BE018D0B21}"/>
              </a:ext>
            </a:extLst>
          </p:cNvPr>
          <p:cNvSpPr txBox="1"/>
          <p:nvPr/>
        </p:nvSpPr>
        <p:spPr>
          <a:xfrm>
            <a:off x="928777" y="4983193"/>
            <a:ext cx="162176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Times New Roman"/>
                <a:cs typeface="Times New Roman"/>
              </a:rPr>
              <a:t>Л</a:t>
            </a:r>
            <a:r>
              <a:rPr lang="en-US" sz="4000" dirty="0">
                <a:latin typeface="Times New Roman"/>
                <a:cs typeface="Times New Roman"/>
              </a:rPr>
              <a:t>ИСТ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DB1DB-3C7A-4580-80AC-1A4E80315431}"/>
              </a:ext>
            </a:extLst>
          </p:cNvPr>
          <p:cNvSpPr txBox="1"/>
          <p:nvPr/>
        </p:nvSpPr>
        <p:spPr>
          <a:xfrm>
            <a:off x="5140445" y="4982294"/>
            <a:ext cx="202433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latin typeface="Times New Roman"/>
                <a:cs typeface="Times New Roman"/>
              </a:rPr>
              <a:t>КИФ</a:t>
            </a:r>
            <a:r>
              <a:rPr lang="en-US" sz="4000" dirty="0">
                <a:solidFill>
                  <a:srgbClr val="FF0000"/>
                </a:solidFill>
                <a:latin typeface="Times New Roman"/>
                <a:cs typeface="Times New Roman"/>
              </a:rPr>
              <a:t>Л</a:t>
            </a:r>
            <a:r>
              <a:rPr lang="en-US" sz="4000" dirty="0">
                <a:latin typeface="Times New Roman"/>
                <a:cs typeface="Times New Roman"/>
              </a:rPr>
              <a:t>А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5AB098-22F5-4F44-9E4B-40C9CB226203}"/>
              </a:ext>
            </a:extLst>
          </p:cNvPr>
          <p:cNvSpPr txBox="1"/>
          <p:nvPr/>
        </p:nvSpPr>
        <p:spPr>
          <a:xfrm>
            <a:off x="9208339" y="4938263"/>
            <a:ext cx="24268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latin typeface="Times New Roman"/>
                <a:cs typeface="Times New Roman"/>
              </a:rPr>
              <a:t>МАНТИ</a:t>
            </a:r>
            <a:r>
              <a:rPr lang="en-US" sz="4000" dirty="0">
                <a:solidFill>
                  <a:srgbClr val="FF0000"/>
                </a:solidFill>
                <a:latin typeface="Times New Roman"/>
                <a:cs typeface="Times New Roman"/>
              </a:rPr>
              <a:t>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1CB73B-4235-478C-A73E-854BC4C1FF6D}"/>
              </a:ext>
            </a:extLst>
          </p:cNvPr>
          <p:cNvSpPr txBox="1"/>
          <p:nvPr/>
        </p:nvSpPr>
        <p:spPr>
          <a:xfrm>
            <a:off x="4825042" y="439947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latin typeface="Times New Roman"/>
                <a:cs typeface="Times New Roman"/>
              </a:rPr>
              <a:t>СЛОВО </a:t>
            </a:r>
            <a:r>
              <a:rPr lang="en-US" sz="4400" dirty="0">
                <a:solidFill>
                  <a:srgbClr val="FF0000"/>
                </a:solidFill>
                <a:latin typeface="Times New Roman"/>
                <a:cs typeface="Times New Roman"/>
              </a:rPr>
              <a:t>Л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0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7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3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DB22-2DC4-4E07-A7EF-0ED6CE31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ПИШЕМО СЛОВО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201DB-F98B-4282-9FE3-33F40D2A9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sr-Cyrl-BA" sz="9600" dirty="0"/>
          </a:p>
          <a:p>
            <a:pPr marL="0" indent="0">
              <a:buNone/>
            </a:pPr>
            <a:endParaRPr lang="sr-Cyrl-BA" sz="9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62B7E8-FDB4-4681-B76E-5419F76A02F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67201" y="846418"/>
            <a:ext cx="60155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sz="3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en-US" sz="3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rved Left Arrow 5"/>
          <p:cNvSpPr/>
          <p:nvPr/>
        </p:nvSpPr>
        <p:spPr>
          <a:xfrm>
            <a:off x="4724400" y="2703723"/>
            <a:ext cx="334474" cy="19177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257800" y="2052918"/>
            <a:ext cx="15875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7274964" y="2703723"/>
            <a:ext cx="91036" cy="2147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91526" y="3255546"/>
            <a:ext cx="503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3459" y="1341604"/>
            <a:ext cx="445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18279" y="3255546"/>
            <a:ext cx="484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433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63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AA59546-52CA-4743-80D3-9DE849DAA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812" y="1849473"/>
            <a:ext cx="2254368" cy="1985692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51B1423-6E5F-4885-9CB3-A215E6154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311" y="1851085"/>
            <a:ext cx="2192546" cy="2063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C64F70-3716-4744-B4EC-72FB009785A3}"/>
              </a:ext>
            </a:extLst>
          </p:cNvPr>
          <p:cNvSpPr txBox="1"/>
          <p:nvPr/>
        </p:nvSpPr>
        <p:spPr>
          <a:xfrm>
            <a:off x="425570" y="4221192"/>
            <a:ext cx="317452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>
                <a:solidFill>
                  <a:srgbClr val="FF0000"/>
                </a:solidFill>
                <a:latin typeface="Times New Roman"/>
                <a:cs typeface="Times New Roman"/>
              </a:rPr>
              <a:t>Љ</a:t>
            </a:r>
            <a:r>
              <a:rPr lang="en-US" sz="4000">
                <a:latin typeface="Times New Roman"/>
                <a:cs typeface="Times New Roman"/>
              </a:rPr>
              <a:t>УЉАШКА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DA2AD7-988A-40E4-93F6-DE93776AB44D}"/>
              </a:ext>
            </a:extLst>
          </p:cNvPr>
          <p:cNvSpPr txBox="1"/>
          <p:nvPr/>
        </p:nvSpPr>
        <p:spPr>
          <a:xfrm>
            <a:off x="5154822" y="4220294"/>
            <a:ext cx="17942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>
                <a:latin typeface="Times New Roman"/>
                <a:cs typeface="Times New Roman"/>
              </a:rPr>
              <a:t>К</a:t>
            </a:r>
            <a:r>
              <a:rPr lang="en-US" sz="4000">
                <a:solidFill>
                  <a:srgbClr val="FF0000"/>
                </a:solidFill>
                <a:latin typeface="Times New Roman"/>
                <a:cs typeface="Times New Roman"/>
              </a:rPr>
              <a:t>Љ</a:t>
            </a:r>
            <a:r>
              <a:rPr lang="en-US" sz="4000">
                <a:latin typeface="Times New Roman"/>
                <a:cs typeface="Times New Roman"/>
              </a:rPr>
              <a:t>УЧ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9B1197-5E8A-408E-9AE4-57F799FBC58E}"/>
              </a:ext>
            </a:extLst>
          </p:cNvPr>
          <p:cNvSpPr txBox="1"/>
          <p:nvPr/>
        </p:nvSpPr>
        <p:spPr>
          <a:xfrm>
            <a:off x="8949546" y="4291282"/>
            <a:ext cx="219686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>
                <a:latin typeface="Times New Roman"/>
                <a:cs typeface="Times New Roman"/>
              </a:rPr>
              <a:t>ЧЕША</a:t>
            </a:r>
            <a:r>
              <a:rPr lang="en-US" sz="4000">
                <a:solidFill>
                  <a:srgbClr val="FF0000"/>
                </a:solidFill>
                <a:latin typeface="Times New Roman"/>
                <a:cs typeface="Times New Roman"/>
              </a:rPr>
              <a:t>Љ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66E7A1-9F2A-4DFE-B953-493AEC769D1F}"/>
              </a:ext>
            </a:extLst>
          </p:cNvPr>
          <p:cNvSpPr txBox="1"/>
          <p:nvPr/>
        </p:nvSpPr>
        <p:spPr>
          <a:xfrm>
            <a:off x="4810664" y="526211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latin typeface="Times New Roman"/>
                <a:cs typeface="Times New Roman"/>
              </a:rPr>
              <a:t>СЛОВО </a:t>
            </a:r>
            <a:r>
              <a:rPr lang="en-US" sz="4400" dirty="0">
                <a:solidFill>
                  <a:srgbClr val="FF0000"/>
                </a:solidFill>
                <a:latin typeface="Times New Roman"/>
                <a:cs typeface="Times New Roman"/>
              </a:rPr>
              <a:t>Љ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2E4FA8C8-C95F-4E4D-A190-CC7B2B854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664" y="1845893"/>
            <a:ext cx="2556295" cy="19728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5ED7B7-3359-4BCA-84BF-AE28789C1374}"/>
              </a:ext>
            </a:extLst>
          </p:cNvPr>
          <p:cNvSpPr txBox="1"/>
          <p:nvPr/>
        </p:nvSpPr>
        <p:spPr>
          <a:xfrm>
            <a:off x="352785" y="5126068"/>
            <a:ext cx="331829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Times New Roman"/>
                <a:cs typeface="Times New Roman"/>
              </a:rPr>
              <a:t>Љ</a:t>
            </a:r>
            <a:r>
              <a:rPr lang="en-US" sz="4000" dirty="0">
                <a:latin typeface="Times New Roman"/>
                <a:cs typeface="Times New Roman"/>
              </a:rPr>
              <a:t>УБИЧИЦА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3E3BE0-EACD-4BC6-9E1A-FE80ECDBAE64}"/>
              </a:ext>
            </a:extLst>
          </p:cNvPr>
          <p:cNvSpPr txBox="1"/>
          <p:nvPr/>
        </p:nvSpPr>
        <p:spPr>
          <a:xfrm>
            <a:off x="4808867" y="5182678"/>
            <a:ext cx="265693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latin typeface="Times New Roman"/>
                <a:cs typeface="Times New Roman"/>
              </a:rPr>
              <a:t>КОШУ</a:t>
            </a:r>
            <a:r>
              <a:rPr lang="en-US" sz="4000" dirty="0">
                <a:solidFill>
                  <a:srgbClr val="FF0000"/>
                </a:solidFill>
                <a:latin typeface="Times New Roman"/>
                <a:cs typeface="Times New Roman"/>
              </a:rPr>
              <a:t>Љ</a:t>
            </a:r>
            <a:r>
              <a:rPr lang="en-US" sz="4000" dirty="0">
                <a:latin typeface="Times New Roman"/>
                <a:cs typeface="Times New Roman"/>
              </a:rPr>
              <a:t>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BD6BD1-D1F3-4D8B-A220-32D99DCBCEE3}"/>
              </a:ext>
            </a:extLst>
          </p:cNvPr>
          <p:cNvSpPr txBox="1"/>
          <p:nvPr/>
        </p:nvSpPr>
        <p:spPr>
          <a:xfrm>
            <a:off x="9034912" y="5181780"/>
            <a:ext cx="203871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latin typeface="Times New Roman"/>
                <a:cs typeface="Times New Roman"/>
              </a:rPr>
              <a:t>ПАСУ</a:t>
            </a:r>
            <a:r>
              <a:rPr lang="en-US" sz="4000" dirty="0">
                <a:solidFill>
                  <a:srgbClr val="FF0000"/>
                </a:solidFill>
                <a:latin typeface="Times New Roman"/>
                <a:cs typeface="Times New Roman"/>
              </a:rPr>
              <a:t>Љ</a:t>
            </a:r>
          </a:p>
        </p:txBody>
      </p:sp>
    </p:spTree>
    <p:extLst>
      <p:ext uri="{BB962C8B-B14F-4D97-AF65-F5344CB8AC3E}">
        <p14:creationId xmlns:p14="http://schemas.microsoft.com/office/powerpoint/2010/main" val="37140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5" grpId="0"/>
      <p:bldP spid="1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53</Words>
  <Application>Microsoft Office PowerPoint</Application>
  <PresentationFormat>Widescreen</PresentationFormat>
  <Paragraphs>41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Times New Roman</vt:lpstr>
      <vt:lpstr>Wingdings 3</vt:lpstr>
      <vt:lpstr>Ion</vt:lpstr>
      <vt:lpstr>ПРИЈАТНА ОСЈЕЋАЊА-ЉУБАВ</vt:lpstr>
      <vt:lpstr>PowerPoint Presentation</vt:lpstr>
      <vt:lpstr>        ЉУБАВ  "Шта је то љубав?"- Ведрана мала Сунце је питала.  Сунце ће:                                        Да! Љубав је и то "Љубав је                                        кад се ти и пријатељ ти кад загрлиш брата око врата,        мали Мате или помогнеш секи                        без свађе играте да је не истуче тата."                     маме и тате.                                                                                                                                           Владо Панџић </vt:lpstr>
      <vt:lpstr>PowerPoint Presentation</vt:lpstr>
      <vt:lpstr>PowerPoint Presentation</vt:lpstr>
      <vt:lpstr>PowerPoint Presentation</vt:lpstr>
      <vt:lpstr>PowerPoint Presentation</vt:lpstr>
      <vt:lpstr>ПИШЕМО СЛОВО:</vt:lpstr>
      <vt:lpstr>PowerPoint Presentation</vt:lpstr>
      <vt:lpstr>ПИШЕМО СЛОВО:</vt:lpstr>
      <vt:lpstr>УПИШИ СЛОВО Л ИЛИ Љ:</vt:lpstr>
      <vt:lpstr>ПЛЕШЕМО: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</dc:creator>
  <cp:lastModifiedBy>mm</cp:lastModifiedBy>
  <cp:revision>561</cp:revision>
  <dcterms:created xsi:type="dcterms:W3CDTF">2021-02-04T19:07:39Z</dcterms:created>
  <dcterms:modified xsi:type="dcterms:W3CDTF">2021-02-06T21:06:51Z</dcterms:modified>
</cp:coreProperties>
</file>