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sldIdLst>
    <p:sldId id="256" r:id="rId2"/>
    <p:sldId id="257" r:id="rId3"/>
    <p:sldId id="258" r:id="rId4"/>
    <p:sldId id="260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2/6/2021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2/6/2021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2/6/2021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0"/>
            <a:ext cx="7772400" cy="609600"/>
          </a:xfrm>
        </p:spPr>
        <p:txBody>
          <a:bodyPr>
            <a:normAutofit fontScale="90000"/>
          </a:bodyPr>
          <a:lstStyle/>
          <a:p>
            <a:r>
              <a:rPr lang="sr-Latn-BA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/>
            </a:r>
            <a:br>
              <a:rPr lang="sr-Latn-BA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</a:br>
            <a:r>
              <a:rPr lang="sr-Latn-BA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/>
            </a:r>
            <a:br>
              <a:rPr lang="sr-Latn-BA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</a:br>
            <a:r>
              <a:rPr lang="sr-Latn-BA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/>
            </a:r>
            <a:br>
              <a:rPr lang="sr-Latn-BA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</a:br>
            <a:r>
              <a:rPr lang="sr-Cyrl-BA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/>
            </a:r>
            <a:br>
              <a:rPr lang="sr-Cyrl-BA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676401"/>
            <a:ext cx="7772400" cy="9144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6" name="Picture 5" descr="Rezultat slika za upit &quot;pozoriste scena&quot;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/>
          <p:cNvSpPr/>
          <p:nvPr/>
        </p:nvSpPr>
        <p:spPr>
          <a:xfrm>
            <a:off x="2073559" y="3244334"/>
            <a:ext cx="4996881" cy="286232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sr-Cyrl-BA" sz="6000" b="1" dirty="0" smtClean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sr-Cyrl-BA" sz="6000" b="1" dirty="0" smtClean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sr-Cyrl-BA" sz="60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ПОЗОРИШТЕ</a:t>
            </a:r>
            <a:endParaRPr lang="en-GB" sz="6000" b="1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57201" y="3244334"/>
            <a:ext cx="7851560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sr-Cyrl-BA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anose="02020603050405020304" pitchFamily="18" charset="0"/>
            </a:endParaRPr>
          </a:p>
          <a:p>
            <a:endParaRPr lang="sr-Cyrl-BA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anose="02020603050405020304" pitchFamily="18" charset="0"/>
            </a:endParaRPr>
          </a:p>
          <a:p>
            <a:pPr algn="ctr"/>
            <a:r>
              <a:rPr lang="sr-Cyrl-BA" sz="40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Српски језик – 2. разред</a:t>
            </a:r>
            <a:endParaRPr lang="en-US" sz="40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550091"/>
          </a:xfrm>
        </p:spPr>
        <p:txBody>
          <a:bodyPr/>
          <a:lstStyle/>
          <a:p>
            <a:pPr algn="ctr">
              <a:buNone/>
            </a:pPr>
            <a:r>
              <a:rPr lang="sr-Cyrl-BA" dirty="0" smtClean="0"/>
              <a:t>  </a:t>
            </a:r>
            <a:r>
              <a:rPr lang="sr-Cyrl-BA" sz="2800" dirty="0" smtClean="0">
                <a:solidFill>
                  <a:srgbClr val="FF0000"/>
                </a:solidFill>
              </a:rPr>
              <a:t>Позориште је културна установа у којем глумци глуме тј. изводе драмске текстове који су написани у дијалогу (као што знаш, у њима ликови међусобно разговарају). Некада се на позорници налазе и лутке. Мјесто гдје глумци изводе представу назива се позорница. Испред позорнице налазе се столице на којима сједе гледаоци. Тај дио позоришта назива се гледалиште.</a:t>
            </a:r>
            <a:endParaRPr lang="en-US" sz="2800" dirty="0">
              <a:solidFill>
                <a:srgbClr val="FF0000"/>
              </a:solidFill>
            </a:endParaRPr>
          </a:p>
        </p:txBody>
      </p:sp>
      <p:pic>
        <p:nvPicPr>
          <p:cNvPr id="6" name="Picture 5" descr="Rezultat slika za upit &quot;pozoriste scena&quot;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4724400"/>
            <a:ext cx="1371600" cy="1371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Rezultat slika za upit &quot;lutke pozoriste scena&quot;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53200" y="4876800"/>
            <a:ext cx="2302731" cy="15346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 descr="Rezultat slika za upit &quot;lutke pozoriste scena&quot;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48000" y="5105400"/>
            <a:ext cx="279886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sr-Cyrl-BA" sz="2800" dirty="0" smtClean="0"/>
          </a:p>
          <a:p>
            <a:pPr algn="ctr">
              <a:buNone/>
            </a:pPr>
            <a:r>
              <a:rPr lang="sr-Cyrl-BA" sz="2800" dirty="0" smtClean="0">
                <a:solidFill>
                  <a:srgbClr val="FF0000"/>
                </a:solidFill>
              </a:rPr>
              <a:t>У позоришту се морамо културно понашати, не причати и не шушкати за вријеме представе. На крају представе глумце награђујемо аплаузом. Дјеца иду у позориште и гледају представе које су примјерене дјечијем узрасту. Углавном су то неке бајке. 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Rezultat slika za upit &quot;trnoružica&quot;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00" y="152400"/>
            <a:ext cx="2664520" cy="1757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Rezultat slika za upit &quot;trnoružica&quot;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152400"/>
            <a:ext cx="25146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Rezultat slika za upit &quot;trnoružica&quot;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53200" y="4648200"/>
            <a:ext cx="1981200" cy="18665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r-Cyrl-BA" dirty="0" smtClean="0"/>
          </a:p>
          <a:p>
            <a:endParaRPr lang="sr-Cyrl-BA" dirty="0" smtClean="0"/>
          </a:p>
          <a:p>
            <a:endParaRPr lang="sr-Cyrl-BA" dirty="0" smtClean="0"/>
          </a:p>
          <a:p>
            <a:pPr algn="ctr">
              <a:buNone/>
            </a:pPr>
            <a:r>
              <a:rPr lang="sr-Cyrl-BA" sz="2400" dirty="0" smtClean="0">
                <a:solidFill>
                  <a:srgbClr val="FF0000"/>
                </a:solidFill>
              </a:rPr>
              <a:t>Браћа Грим</a:t>
            </a:r>
          </a:p>
          <a:p>
            <a:pPr algn="ctr">
              <a:buNone/>
            </a:pPr>
            <a:r>
              <a:rPr lang="sr-Cyrl-BA" sz="2400" dirty="0" smtClean="0">
                <a:solidFill>
                  <a:srgbClr val="FF0000"/>
                </a:solidFill>
              </a:rPr>
              <a:t>Једни су од најпознатијих свјетских писаца бајки. Живјелу су и стварали у 19. вијеку у Њемачкој. Написали су много бајки које дјеца радо читају и које се изводе у позориштима или су снимљени филмови. Неке од њих су: Успавана љепотица, Сњегуљица, Црвенкапица, Ивица и Марица, Мачак у чизмама, </a:t>
            </a:r>
            <a:r>
              <a:rPr lang="sr-Cyrl-BA" sz="2400" smtClean="0">
                <a:solidFill>
                  <a:srgbClr val="FF0000"/>
                </a:solidFill>
              </a:rPr>
              <a:t>Трнова </a:t>
            </a:r>
            <a:r>
              <a:rPr lang="sr-Cyrl-BA" sz="2400" smtClean="0">
                <a:solidFill>
                  <a:srgbClr val="FF0000"/>
                </a:solidFill>
              </a:rPr>
              <a:t>Ружица </a:t>
            </a:r>
            <a:r>
              <a:rPr lang="sr-Cyrl-BA" sz="2400" dirty="0" smtClean="0">
                <a:solidFill>
                  <a:srgbClr val="FF0000"/>
                </a:solidFill>
              </a:rPr>
              <a:t>итд.</a:t>
            </a:r>
          </a:p>
          <a:p>
            <a:pPr algn="ctr">
              <a:buNone/>
            </a:pPr>
            <a:endParaRPr lang="sr-Cyrl-BA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 descr="Rezultat slika za upit &quot;braca grim&quot;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0"/>
            <a:ext cx="8458200" cy="27897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Rezultat slika za upit &quot;braca grim trnova ruzica&quot;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187</TotalTime>
  <Words>177</Words>
  <Application>Microsoft Office PowerPoint</Application>
  <PresentationFormat>On-screen Show (4:3)</PresentationFormat>
  <Paragraphs>15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Concourse</vt:lpstr>
      <vt:lpstr>    </vt:lpstr>
      <vt:lpstr>Slide 2</vt:lpstr>
      <vt:lpstr>Slide 3</vt:lpstr>
      <vt:lpstr>Slide 4</vt:lpstr>
      <vt:lpstr>Slide 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Математика – 2. разред </dc:title>
  <dc:creator/>
  <cp:lastModifiedBy>PC</cp:lastModifiedBy>
  <cp:revision>22</cp:revision>
  <dcterms:created xsi:type="dcterms:W3CDTF">2006-08-16T00:00:00Z</dcterms:created>
  <dcterms:modified xsi:type="dcterms:W3CDTF">2021-02-06T10:31:01Z</dcterms:modified>
</cp:coreProperties>
</file>