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5C2B-51C8-4CF4-B197-992F8FB80618}" type="datetimeFigureOut">
              <a:rPr lang="en-US" smtClean="0"/>
              <a:pPr/>
              <a:t>06.02.2021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0FAAF-9214-4DFC-891D-6DEB9A54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РАЗРЕД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Хвала за пажњу!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147" y="1200150"/>
            <a:ext cx="4983705" cy="3394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"/>
            <a:ext cx="8229600" cy="4385073"/>
          </a:xfrm>
        </p:spPr>
        <p:txBody>
          <a:bodyPr/>
          <a:lstStyle/>
          <a:p>
            <a:pPr>
              <a:buNone/>
            </a:pPr>
            <a:endParaRPr lang="sr-Cyrl-BA" dirty="0" smtClean="0"/>
          </a:p>
          <a:p>
            <a:pPr algn="ctr">
              <a:buNone/>
            </a:pPr>
            <a:r>
              <a:rPr lang="sr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Множење </a:t>
            </a:r>
            <a:r>
              <a:rPr lang="sr-Cyrl-B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дијељење до 1000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/>
          </a:p>
        </p:txBody>
      </p:sp>
      <p:pic>
        <p:nvPicPr>
          <p:cNvPr id="5" name="Picture 2" descr="D:\Users\Lenovo\Desktop\number_tr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190750"/>
            <a:ext cx="45720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Поновимо!</a:t>
            </a:r>
          </a:p>
          <a:p>
            <a:pPr>
              <a:buNone/>
            </a:pPr>
            <a:endParaRPr lang="sr-Cyrl-B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5  ∙  4  =  20                    20   :  5  =  4</a:t>
            </a:r>
          </a:p>
          <a:p>
            <a:pPr>
              <a:buNone/>
            </a:pPr>
            <a:endParaRPr lang="sr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             ДРУГИ            ПРОИЗВОД              ДЈЕЉЕНИК     ДЈЕЛИЛАЦ    КОЛИЧНИК</a:t>
            </a:r>
          </a:p>
          <a:p>
            <a:pPr>
              <a:buNone/>
            </a:pPr>
            <a:r>
              <a:rPr lang="sr-Cyrl-B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ЧИНИЛАЦ     ЧИНИЛАЦ</a:t>
            </a:r>
          </a:p>
          <a:p>
            <a:pPr>
              <a:buNone/>
            </a:pPr>
            <a:endParaRPr lang="sr-Cyrl-BA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Ако је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20, слиједи да је 20 : 5 = 4.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Можемо закључити да је дијељење обрнута рачунска операција множењу.</a:t>
            </a:r>
            <a:endParaRPr lang="sr-Cyrl-BA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762000" y="1809750"/>
            <a:ext cx="60960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828800" y="2038350"/>
            <a:ext cx="533400" cy="76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4200" y="1885950"/>
            <a:ext cx="457200" cy="381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105400" y="1962150"/>
            <a:ext cx="60960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210300" y="2076450"/>
            <a:ext cx="68580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7200900" y="1924050"/>
            <a:ext cx="68580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"/>
            <a:ext cx="8229600" cy="43850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1.</a:t>
            </a:r>
          </a:p>
          <a:p>
            <a:pPr>
              <a:buNone/>
            </a:pPr>
            <a:r>
              <a:rPr lang="sr-Cyrl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Израчунајмо производе бројева 25 и 10, 16 и 10 и 4 и 100, а затим провјеримо добијене производе дијељењем.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25 ∙ 10 = 250             250 : 10 = 25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16 ∙ 10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160             160 : 10 = 16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4 ∙ 100 = 400             400 : 100 = 4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основу датог примјера можемо закључити сљедеће:</a:t>
            </a:r>
          </a:p>
          <a:p>
            <a:pPr>
              <a:buNone/>
            </a:pPr>
            <a:r>
              <a:rPr lang="sr-Cyrl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 када множимо неки број декадном јединицом, дописујемо му онолико нула колико их има та декадна јединица.</a:t>
            </a:r>
          </a:p>
          <a:p>
            <a:pPr>
              <a:buNone/>
            </a:pPr>
            <a:r>
              <a:rPr lang="sr-Cyrl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 када дијелимо неки број декадном јединицом, одбијамо броју онолико нула колико има та декадна јединица (дјелилац).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1504950"/>
            <a:ext cx="7620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43200" y="1962150"/>
            <a:ext cx="7620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2343150"/>
            <a:ext cx="7620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2.</a:t>
            </a:r>
            <a:endParaRPr lang="sr-Latn-BA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На једној фарми има 232 пилета. Колико пилића има на 3 такве фарме?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Рачунамо: 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232  ∙  3  = (200 + 30 + 2) ∙ 3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200 ∙ 3 + 30 ∙ 3 + 2 ∙ 3 =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600 + 90 + 6 = 696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На три фарме има 696 пилића.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  <p:pic>
        <p:nvPicPr>
          <p:cNvPr id="4" name="Picture 2" descr="D:\Users\Lenovo\Desktop\pile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581150"/>
            <a:ext cx="158119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"/>
            <a:ext cx="8229600" cy="45946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BA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3.</a:t>
            </a:r>
            <a:endParaRPr lang="sr-Latn-BA" sz="26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У воденици је самљевено 246 </a:t>
            </a:r>
            <a:r>
              <a:rPr lang="sr-Latn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кукуруза којег је потребно распоредити у </a:t>
            </a:r>
            <a:r>
              <a:rPr lang="sr-Latn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џакова. Колико ће у сваком џаку бити килограма самљевеног кукуруза? 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Рачунамо</a:t>
            </a: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246 : 6 = (240 + 6) : 6 = 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240 : 6 + 6 : 6 = 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40 + 1 = 41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BA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У сваком џаку ће бити 41 килограм самљевеног кукуруза.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pic>
        <p:nvPicPr>
          <p:cNvPr id="7" name="Picture 3" descr="D:\Users\Lenovo\Desktop\kukuruz-zrnu-slika-733479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352550"/>
            <a:ext cx="1514475" cy="1758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4. </a:t>
            </a:r>
            <a:endParaRPr lang="sr-Cyrl-B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Пронађимо рјешења сљедећих једначина: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7 ∙ х = 252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х = 252 : 7                      252 : 7 = (210 + 42) : 7 = 210 : 7 + 42 : 7 = 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 =  36 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= 30 + 6 = 36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Пр. 7 ∙ 36 = 252         7 ∙ 36 = 7 ∙ (30 + 6) = 7 ∙ 30 + 7 ∙ 6 = 210 + 42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252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х : 4 = 158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х = 158 ∙ 4                  158 ∙ 4 = (100+50+8) ∙ 4 = 100 ∙ 4 + 50 ∙ 4 + 8 ∙ 4 =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 = 632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= 400 + 200 + 32 = 632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Пр. 632 : 4 = 158        632 : 4 = (600 + 32) : 4 = 600 : 4 + 32 : 4 =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= 150 + 8 = 158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5. 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Одредимо скуп рјешења неједначина: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 у ∙ 8 &gt; 64     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у &gt; 64 : 8 </a:t>
            </a:r>
          </a:p>
          <a:p>
            <a:pPr>
              <a:buNone/>
            </a:pPr>
            <a:r>
              <a:rPr lang="sr-Cyrl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у &gt;  8 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9, 10, 11, 12, 13...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sr-Cyrl-B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 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sr-Cyrl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&lt; 248	248 </a:t>
            </a:r>
            <a:r>
              <a:rPr lang="sr-Latn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2 = ( 200 + 40 + 8 ) : 2 = 200 : 2 + 40 : 2 + 8 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=</a:t>
            </a:r>
          </a:p>
          <a:p>
            <a:pPr>
              <a:buNone/>
            </a:pP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x &lt; 248 : 2     </a:t>
            </a:r>
            <a:r>
              <a:rPr lang="sr-Latn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       100 + 20 +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12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sr-Latn-B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x &lt; 12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sr-Latn-B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&lt; ( 12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12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...0 )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9550"/>
            <a:ext cx="8229600" cy="43850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6.</a:t>
            </a: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На једном штанду на тржници се налази 126 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паприка, 3 пута више кромпира и 2 пута мање парадајза од количине паприка. Колико заједно има поврћа на штанду?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Паприке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126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Кромпир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126 ∙ 3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Парадајз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126 : 2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Рачунамо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126 + (126 ∙ 3) + ( 126 : 2) = 126+378+63 = 567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На штанду има 567 килограма поврћа.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Users\Lenovo\Desktop\119611844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62150"/>
            <a:ext cx="593201" cy="85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Users\Lenovo\Desktop\100126774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885950"/>
            <a:ext cx="7524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Users\Lenovo\Desktop\how-to-draw-a-tomato_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867400" y="2038350"/>
            <a:ext cx="1027399" cy="74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612</Words>
  <Application>Microsoft Office PowerPoint</Application>
  <PresentationFormat>On-screen Show (16:9)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МАТЕМАТИКА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за пажњу!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ln</dc:creator>
  <cp:lastModifiedBy>User</cp:lastModifiedBy>
  <cp:revision>16</cp:revision>
  <dcterms:created xsi:type="dcterms:W3CDTF">2021-02-03T16:01:41Z</dcterms:created>
  <dcterms:modified xsi:type="dcterms:W3CDTF">2021-02-06T22:02:18Z</dcterms:modified>
</cp:coreProperties>
</file>