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645F4-516C-41BA-B0E6-33C62459FC7E}" type="datetimeFigureOut">
              <a:rPr lang="bs-Latn-BA" smtClean="0"/>
              <a:t>9.2.2021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E7CFE-DF2D-4D1E-B813-159887A480E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16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E7CFE-DF2D-4D1E-B813-159887A480E0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3353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7741" y="1950674"/>
            <a:ext cx="7495503" cy="1947333"/>
          </a:xfrm>
        </p:spPr>
        <p:txBody>
          <a:bodyPr>
            <a:normAutofit/>
          </a:bodyPr>
          <a:lstStyle/>
          <a:p>
            <a:pPr algn="ctr"/>
            <a:r>
              <a:rPr lang="bs-Latn-BA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BA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трибут</a:t>
            </a:r>
          </a:p>
          <a:p>
            <a:pPr algn="ctr"/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</a:t>
            </a:r>
            <a:r>
              <a:rPr lang="bs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разред</a:t>
            </a:r>
          </a:p>
        </p:txBody>
      </p:sp>
    </p:spTree>
    <p:extLst>
      <p:ext uri="{BB962C8B-B14F-4D97-AF65-F5344CB8AC3E}">
        <p14:creationId xmlns:p14="http://schemas.microsoft.com/office/powerpoint/2010/main" val="7679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 је: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менички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додатак који казује </a:t>
            </a:r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какво је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чије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оно што је означено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именицом.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Атрибут се добија на питање</a:t>
            </a:r>
            <a:endParaRPr lang="bs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44910" y="3567993"/>
            <a:ext cx="1171977" cy="540913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38662" y="3504824"/>
            <a:ext cx="991672" cy="540913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46986" y="3902299"/>
            <a:ext cx="182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Какав?</a:t>
            </a:r>
            <a:endParaRPr lang="bs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2610" y="3902299"/>
            <a:ext cx="1622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Чији?</a:t>
            </a:r>
            <a:endParaRPr lang="bs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394" y="4354081"/>
            <a:ext cx="928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Нпр. Велики, луксузни ауто налази се пред његовом кућом.</a:t>
            </a:r>
            <a:endParaRPr lang="bs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72579" y="4415636"/>
            <a:ext cx="1798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46986" y="4575159"/>
            <a:ext cx="186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___________</a:t>
            </a:r>
            <a:endParaRPr lang="bs-Latn-BA" dirty="0"/>
          </a:p>
        </p:txBody>
      </p:sp>
      <p:sp>
        <p:nvSpPr>
          <p:cNvPr id="16" name="TextBox 15"/>
          <p:cNvSpPr txBox="1"/>
          <p:nvPr/>
        </p:nvSpPr>
        <p:spPr>
          <a:xfrm>
            <a:off x="1107583" y="4575159"/>
            <a:ext cx="184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__________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9092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456" y="123491"/>
            <a:ext cx="10237073" cy="4749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Означи атрибут у сљедећим реченицама: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Брза ријека протиче кроз велики град.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Марково двориште је велико.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3456" y="2403519"/>
            <a:ext cx="144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u="sng" dirty="0" smtClean="0"/>
              <a:t>_____</a:t>
            </a:r>
            <a:endParaRPr lang="bs-Latn-BA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004257" y="2403519"/>
            <a:ext cx="191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u="sng" dirty="0" smtClean="0"/>
              <a:t>_________</a:t>
            </a:r>
            <a:endParaRPr lang="bs-Latn-BA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083456" y="3142445"/>
            <a:ext cx="163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u="sng" dirty="0" smtClean="0"/>
              <a:t>__________</a:t>
            </a:r>
            <a:endParaRPr lang="bs-Latn-BA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404575" y="3142445"/>
            <a:ext cx="19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u="sng" dirty="0" smtClean="0"/>
              <a:t>__________</a:t>
            </a:r>
            <a:endParaRPr lang="bs-Latn-BA" u="sng" dirty="0"/>
          </a:p>
        </p:txBody>
      </p:sp>
    </p:spTree>
    <p:extLst>
      <p:ext uri="{BB962C8B-B14F-4D97-AF65-F5344CB8AC3E}">
        <p14:creationId xmlns:p14="http://schemas.microsoft.com/office/powerpoint/2010/main" val="113144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248" y="1097923"/>
            <a:ext cx="8534400" cy="361526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Црвеном оловком подвуци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атрибуте у одломку приче Иве Андрића „Аска и вук“: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„Преко зелених чистина, преко уских пролаза, између сивих и тешких букових дрва, по глатком и смеђем ћилиму од лишћа које се годинама слаже једно на друго, играла се овчица Аска, чиста, танка, ни још овца, ни више јагње...</a:t>
            </a: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1380" y="2536224"/>
            <a:ext cx="2279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____________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82129" y="2544034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________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5072" y="2536224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_________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6441" y="3163432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__________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3079" y="3163432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__________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89538" y="3163432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__________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1380" y="4288130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_______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1803" y="4288130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________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5768" y="3126437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_______</a:t>
            </a:r>
            <a:endParaRPr lang="bs-Latn-B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3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97" y="1155400"/>
            <a:ext cx="8534400" cy="3615267"/>
          </a:xfrm>
        </p:spPr>
        <p:txBody>
          <a:bodyPr/>
          <a:lstStyle/>
          <a:p>
            <a:pPr marL="0" indent="0" algn="ctr">
              <a:buNone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Подвуци све атрибуте у сљедећим реченицама:</a:t>
            </a:r>
          </a:p>
          <a:p>
            <a:pPr marL="0" indent="0">
              <a:buNone/>
            </a:pP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Лијепа </a:t>
            </a:r>
            <a:r>
              <a:rPr lang="sr-Cyrl-C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Маја чита књигу. </a:t>
            </a:r>
            <a:endParaRPr lang="sr-Cyrl-C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C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Анина </a:t>
            </a:r>
            <a:r>
              <a:rPr lang="sr-Cyrl-C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сестра једе сладолед.</a:t>
            </a:r>
            <a:endParaRPr lang="bs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386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86</TotalTime>
  <Words>174</Words>
  <Application>Microsoft Office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10</cp:revision>
  <dcterms:created xsi:type="dcterms:W3CDTF">2021-02-08T17:05:27Z</dcterms:created>
  <dcterms:modified xsi:type="dcterms:W3CDTF">2021-02-09T21:16:02Z</dcterms:modified>
</cp:coreProperties>
</file>