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952" y="1950672"/>
            <a:ext cx="6400800" cy="2595570"/>
          </a:xfrm>
        </p:spPr>
        <p:txBody>
          <a:bodyPr>
            <a:normAutofit/>
          </a:bodyPr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</a:t>
            </a:r>
          </a:p>
          <a:p>
            <a:pPr algn="ctr"/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– 5. разред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278230"/>
            <a:ext cx="9991344" cy="35513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Шта је објекат?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 је глаголски додатак који означава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биће или предмет на коме или на чему се врши глаголска радња</a:t>
            </a:r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која питања се добија објекат?</a:t>
            </a:r>
          </a:p>
          <a:p>
            <a:pPr marL="0" indent="0">
              <a:buNone/>
            </a:pPr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добија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питања: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Кога? или Шта?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Напиши што више објеката уз наведене глаголе?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Волим: ___________________________________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Чистим:  ____________________________</a:t>
            </a: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1933464" y="3220701"/>
            <a:ext cx="200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аму,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3044" y="3220701"/>
            <a:ext cx="1970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околаду,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8377" y="3220701"/>
            <a:ext cx="217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удбал.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4531" y="3622430"/>
            <a:ext cx="2009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ућу,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083" y="3628132"/>
            <a:ext cx="166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патике.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160" y="569890"/>
            <a:ext cx="8640091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Подвуци објекат у сљедећим реченицама: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боји кутију.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Учитељица обилази ученике.</a:t>
            </a:r>
            <a:endParaRPr lang="bs-Latn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Јелена је купила књигу.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Повежи стрелицама глагол са објектом који му припада: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Глагол:                                 Објекат: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Пеца                                     књигу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                                     хљеб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                                     рибу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                                     прозор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Једе                                      месо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7683" y="1302824"/>
            <a:ext cx="158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________</a:t>
            </a:r>
            <a:endParaRPr lang="bs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3928872" y="2316578"/>
            <a:ext cx="174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________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4490733" y="1827490"/>
            <a:ext cx="158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________</a:t>
            </a:r>
            <a:endParaRPr lang="bs-Latn-BA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43210" y="4013541"/>
            <a:ext cx="2653048" cy="10167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02348" y="5499477"/>
            <a:ext cx="2653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58901" y="3997021"/>
            <a:ext cx="2723067" cy="9915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3911" y="4482557"/>
            <a:ext cx="2653048" cy="205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492062" y="6031022"/>
            <a:ext cx="276333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8" y="901521"/>
            <a:ext cx="10560676" cy="48939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Допуни дату реченицу са што више одговарајућих објеката.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______________________.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Кувар прави      ______________________.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______________________.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Допуни дате реченице одговарајућим објектима.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Лептир је спазио ____________________.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 јури _____________________.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Птица прави _________________.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Осмисли и напиши реченицу која ће садржати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објекте који се добијају као одговор на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питања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Кога? и Шта?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</TotalTime>
  <Words>192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12</cp:revision>
  <dcterms:created xsi:type="dcterms:W3CDTF">2021-02-09T18:21:47Z</dcterms:created>
  <dcterms:modified xsi:type="dcterms:W3CDTF">2021-02-10T22:25:46Z</dcterms:modified>
</cp:coreProperties>
</file>