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4" r:id="rId2"/>
  </p:sldMasterIdLst>
  <p:notesMasterIdLst>
    <p:notesMasterId r:id="rId12"/>
  </p:notesMasterIdLst>
  <p:handoutMasterIdLst>
    <p:handoutMasterId r:id="rId13"/>
  </p:handoutMasterIdLst>
  <p:sldIdLst>
    <p:sldId id="258" r:id="rId3"/>
    <p:sldId id="285" r:id="rId4"/>
    <p:sldId id="286" r:id="rId5"/>
    <p:sldId id="275" r:id="rId6"/>
    <p:sldId id="287" r:id="rId7"/>
    <p:sldId id="289" r:id="rId8"/>
    <p:sldId id="291" r:id="rId9"/>
    <p:sldId id="290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BB3651-6FFF-4D33-B522-C5D937243CF3}">
          <p14:sldIdLst>
            <p14:sldId id="258"/>
            <p14:sldId id="285"/>
          </p14:sldIdLst>
        </p14:section>
        <p14:section name="Untitled Section" id="{D353E227-0FD9-4CDD-ACF7-25D67DBE5E7D}">
          <p14:sldIdLst>
            <p14:sldId id="286"/>
            <p14:sldId id="275"/>
            <p14:sldId id="287"/>
            <p14:sldId id="289"/>
            <p14:sldId id="291"/>
            <p14:sldId id="290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2/18/2021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2/18/2021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7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503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574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7129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518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003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765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7214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656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28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014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244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05886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958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5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4267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84582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587" y="1099466"/>
            <a:ext cx="4846321" cy="2767140"/>
          </a:xfrm>
        </p:spPr>
        <p:txBody>
          <a:bodyPr>
            <a:normAutofit/>
          </a:bodyPr>
          <a:lstStyle/>
          <a:p>
            <a:r>
              <a:rPr lang="sr-Cyrl-BA" sz="6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и </a:t>
            </a:r>
            <a:r>
              <a:rPr lang="sr-Cyrl-BA" sz="6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друштво,</a:t>
            </a:r>
            <a:br>
              <a:rPr lang="sr-Cyrl-BA" sz="6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BA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разред</a:t>
            </a:r>
            <a:endParaRPr lang="en-US" sz="4400" dirty="0">
              <a:solidFill>
                <a:schemeClr val="tx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9524" y="1099466"/>
            <a:ext cx="4846321" cy="2767140"/>
          </a:xfrm>
        </p:spPr>
        <p:txBody>
          <a:bodyPr>
            <a:normAutofit/>
          </a:bodyPr>
          <a:lstStyle/>
          <a:p>
            <a:r>
              <a:rPr lang="sr-Cyrl-BA" sz="6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Кружење воде у природи</a:t>
            </a:r>
            <a:endParaRPr lang="en-US" sz="6000" dirty="0">
              <a:solidFill>
                <a:schemeClr val="tx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3217" y="4807128"/>
            <a:ext cx="4846320" cy="448056"/>
          </a:xfrm>
        </p:spPr>
        <p:txBody>
          <a:bodyPr>
            <a:normAutofit/>
          </a:bodyPr>
          <a:lstStyle/>
          <a:p>
            <a:r>
              <a:rPr lang="sr-Cyrl-BA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УТВРЂИВАЊЕ</a:t>
            </a:r>
            <a:endParaRPr lang="en-US" sz="24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3</a:t>
            </a:fld>
            <a:endParaRPr lang="bs-Latn-BA"/>
          </a:p>
        </p:txBody>
      </p:sp>
      <p:sp>
        <p:nvSpPr>
          <p:cNvPr id="9" name="Rectangle 8"/>
          <p:cNvSpPr/>
          <p:nvPr/>
        </p:nvSpPr>
        <p:spPr>
          <a:xfrm>
            <a:off x="0" y="5994399"/>
            <a:ext cx="12192000" cy="86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ЈЕ СВЕ ШТО НАС </a:t>
            </a:r>
            <a:r>
              <a:rPr lang="sr-Cyrl-BA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ОКРУЖУЈЕ.</a:t>
            </a:r>
            <a:endParaRPr lang="bs-Latn-B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9" y="424540"/>
            <a:ext cx="8534400" cy="1052771"/>
          </a:xfrm>
        </p:spPr>
        <p:txBody>
          <a:bodyPr>
            <a:noAutofit/>
          </a:bodyPr>
          <a:lstStyle/>
          <a:p>
            <a:pPr algn="ctr"/>
            <a:r>
              <a:rPr lang="sr-Cyrl-BA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971" y="2465976"/>
            <a:ext cx="3862493" cy="2838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ЖИВА</a:t>
            </a: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Биљке</a:t>
            </a:r>
          </a:p>
          <a:p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sr-Cyrl-B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ивотиње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Љ</a:t>
            </a:r>
            <a:r>
              <a:rPr lang="sr-Cyrl-B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10153" y="2816850"/>
            <a:ext cx="3862493" cy="320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sr-Cyrl-B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НЕЖИВА</a:t>
            </a: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Сунце</a:t>
            </a:r>
          </a:p>
          <a:p>
            <a:r>
              <a:rPr lang="sr-Cyrl-B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Ваздух</a:t>
            </a:r>
          </a:p>
          <a:p>
            <a:r>
              <a:rPr lang="sr-Cyrl-B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Земљиште</a:t>
            </a: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73829" y="1541417"/>
            <a:ext cx="1449977" cy="1071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13065">
            <a:off x="5829798" y="1544506"/>
            <a:ext cx="1560711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" y="48734"/>
            <a:ext cx="12192000" cy="68615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38160" y="2207622"/>
            <a:ext cx="2116183" cy="47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испаравање</a:t>
            </a:r>
            <a:endParaRPr lang="bs-Latn-BA" dirty="0"/>
          </a:p>
        </p:txBody>
      </p:sp>
      <p:sp>
        <p:nvSpPr>
          <p:cNvPr id="12" name="Rectangle 11"/>
          <p:cNvSpPr/>
          <p:nvPr/>
        </p:nvSpPr>
        <p:spPr>
          <a:xfrm>
            <a:off x="6239692" y="1128486"/>
            <a:ext cx="1545772" cy="452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облаци</a:t>
            </a:r>
            <a:endParaRPr lang="bs-Latn-BA" dirty="0"/>
          </a:p>
        </p:txBody>
      </p:sp>
      <p:sp>
        <p:nvSpPr>
          <p:cNvPr id="13" name="Rectangle 12"/>
          <p:cNvSpPr/>
          <p:nvPr/>
        </p:nvSpPr>
        <p:spPr>
          <a:xfrm>
            <a:off x="3248297" y="1354545"/>
            <a:ext cx="2050869" cy="43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падавине</a:t>
            </a:r>
            <a:endParaRPr lang="bs-Latn-BA" dirty="0"/>
          </a:p>
        </p:txBody>
      </p:sp>
      <p:sp>
        <p:nvSpPr>
          <p:cNvPr id="14" name="Rectangle 13"/>
          <p:cNvSpPr/>
          <p:nvPr/>
        </p:nvSpPr>
        <p:spPr>
          <a:xfrm>
            <a:off x="1079863" y="6053182"/>
            <a:ext cx="2168434" cy="517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цијеђење</a:t>
            </a:r>
            <a:endParaRPr lang="bs-Latn-BA" dirty="0"/>
          </a:p>
        </p:txBody>
      </p:sp>
      <p:sp>
        <p:nvSpPr>
          <p:cNvPr id="10" name="Rectangle 9"/>
          <p:cNvSpPr/>
          <p:nvPr/>
        </p:nvSpPr>
        <p:spPr>
          <a:xfrm>
            <a:off x="0" y="3013"/>
            <a:ext cx="6239692" cy="597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ВОДА У ПРИРОДИ СЕ НЕПРЕСТАНО КРЕЋЕ (КРУЖИ).</a:t>
            </a:r>
            <a:endParaRPr lang="bs-Latn-B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067" y="875212"/>
            <a:ext cx="9875521" cy="4728754"/>
          </a:xfrm>
        </p:spPr>
        <p:txBody>
          <a:bodyPr>
            <a:normAutofit fontScale="92500" lnSpcReduction="20000"/>
          </a:bodyPr>
          <a:lstStyle/>
          <a:p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НАУЧИЛИ СМО:</a:t>
            </a:r>
            <a:b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B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sr-Cyrl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Сунце </a:t>
            </a:r>
            <a:r>
              <a:rPr lang="sr-Cyrl-B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загријава површину </a:t>
            </a:r>
            <a:r>
              <a:rPr lang="sr-Cyrl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земље </a:t>
            </a:r>
            <a:r>
              <a:rPr lang="sr-Cyrl-B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воде </a:t>
            </a:r>
            <a:r>
              <a:rPr lang="sr-Cyrl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</a:p>
          <a:p>
            <a:r>
              <a:rPr lang="sr-Cyrl-B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B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њој. Вода са површина океана, мора, </a:t>
            </a:r>
            <a:r>
              <a:rPr lang="sr-Cyrl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ријека</a:t>
            </a:r>
          </a:p>
          <a:p>
            <a:r>
              <a:rPr lang="sr-Cyrl-B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B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бара испарава у виду водене паре одлазећи </a:t>
            </a:r>
            <a:r>
              <a:rPr lang="sr-Cyrl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</a:p>
          <a:p>
            <a:r>
              <a:rPr lang="sr-Cyrl-B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висине.</a:t>
            </a:r>
          </a:p>
          <a:p>
            <a:endParaRPr lang="sr-Cyrl-B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На </a:t>
            </a:r>
            <a:r>
              <a:rPr lang="sr-Cyrl-B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већим висинама водена пара се хлади, </a:t>
            </a:r>
            <a:endParaRPr lang="sr-Cyrl-BA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згушњава </a:t>
            </a:r>
            <a:r>
              <a:rPr lang="sr-Cyrl-B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ствара </a:t>
            </a:r>
            <a:r>
              <a:rPr lang="sr-Cyrl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облаке.</a:t>
            </a:r>
          </a:p>
        </p:txBody>
      </p:sp>
    </p:spTree>
    <p:extLst>
      <p:ext uri="{BB962C8B-B14F-4D97-AF65-F5344CB8AC3E}">
        <p14:creationId xmlns:p14="http://schemas.microsoft.com/office/powerpoint/2010/main" val="26445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1125492"/>
            <a:ext cx="10802983" cy="4452983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sr-Cyrl-BA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lang="sr-Cyrl-BA" sz="3300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облака, у зависности од </a:t>
            </a:r>
            <a:r>
              <a:rPr lang="sr-Cyrl-BA" sz="3300" b="1" cap="none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загријаности</a:t>
            </a:r>
            <a:r>
              <a:rPr lang="sr-Cyrl-BA" sz="3300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sr-Cyrl-BA" sz="3300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3300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ваздуха, на земљу падају киша, снијег или град</a:t>
            </a:r>
            <a:r>
              <a:rPr lang="sr-Cyrl-BA" sz="3300" b="1" cap="none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sr-Cyrl-BA" sz="3300" b="1" cap="none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3300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sr-Cyrl-BA" sz="3300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3300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Вода пролази кроз земљиште и одлази до ријека, </a:t>
            </a:r>
            <a:br>
              <a:rPr lang="sr-Cyrl-BA" sz="3300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3300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језера, мора и океана. Један дио воде која је пала</a:t>
            </a:r>
            <a:br>
              <a:rPr lang="sr-Cyrl-BA" sz="3300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3300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на земљу упија земљиште.</a:t>
            </a:r>
            <a:r>
              <a:rPr lang="bs-Latn-BA" sz="3200" b="1" cap="none" dirty="0" smtClean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bs-Latn-BA" sz="3200" b="1" cap="none" dirty="0" smtClean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1471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468" y="308429"/>
            <a:ext cx="8534401" cy="723537"/>
          </a:xfrm>
        </p:spPr>
        <p:txBody>
          <a:bodyPr/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31" y="1543595"/>
            <a:ext cx="11220993" cy="4530634"/>
          </a:xfrm>
        </p:spPr>
        <p:txBody>
          <a:bodyPr>
            <a:normAutofit/>
          </a:bodyPr>
          <a:lstStyle/>
          <a:p>
            <a:r>
              <a:rPr lang="sr-Cyrl-B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Линијама повежи дијелове реченице тако да тврдње буду тачне:</a:t>
            </a:r>
          </a:p>
          <a:p>
            <a:pPr>
              <a:lnSpc>
                <a:spcPct val="150000"/>
              </a:lnSpc>
            </a:pPr>
            <a:r>
              <a:rPr lang="sr-Cyrl-B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B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 мијења стање                   кружи                                                 Вода при загријавању               загријавањем и хлађењем</a:t>
            </a:r>
          </a:p>
          <a:p>
            <a:pPr>
              <a:lnSpc>
                <a:spcPct val="150000"/>
              </a:lnSpc>
            </a:pPr>
            <a:r>
              <a:rPr lang="sr-Cyrl-B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у природи непрестано      испарава.</a:t>
            </a:r>
            <a:endParaRPr lang="bs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sr-Cyrl-BA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131" y="5612564"/>
            <a:ext cx="534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(Тачне тврдње препиши у свеску.)</a:t>
            </a: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4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</TotalTime>
  <Words>93</Words>
  <Application>Microsoft Office PowerPoint</Application>
  <PresentationFormat>Widescreen</PresentationFormat>
  <Paragraphs>37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Corbel</vt:lpstr>
      <vt:lpstr>Wingdings 3</vt:lpstr>
      <vt:lpstr>Ecology 16x9</vt:lpstr>
      <vt:lpstr>Slice</vt:lpstr>
      <vt:lpstr>Природа и друштво, 3. разред</vt:lpstr>
      <vt:lpstr>Кружење воде у природи</vt:lpstr>
      <vt:lpstr>PowerPoint Presentation</vt:lpstr>
      <vt:lpstr>ПРИРОДА</vt:lpstr>
      <vt:lpstr>PowerPoint Presentation</vt:lpstr>
      <vt:lpstr>PowerPoint Presentation</vt:lpstr>
      <vt:lpstr>3. Из облака, у зависности од загријаности     ваздуха, на земљу падају киша, снијег или град.  4. Вода пролази кроз земљиште и одлази до ријека,      језера, мора и океана. Један дио воде која је пала     на земљу упија земљиште. </vt:lpstr>
      <vt:lpstr>Задатак за самосталан рад: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друштво 3. разред</dc:title>
  <dc:creator>Mirza Mutap</dc:creator>
  <cp:lastModifiedBy>Mirza Mutap</cp:lastModifiedBy>
  <cp:revision>19</cp:revision>
  <dcterms:created xsi:type="dcterms:W3CDTF">2021-02-17T16:34:33Z</dcterms:created>
  <dcterms:modified xsi:type="dcterms:W3CDTF">2021-02-18T22:02:17Z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