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5" r:id="rId3"/>
    <p:sldId id="286" r:id="rId4"/>
    <p:sldId id="259" r:id="rId5"/>
    <p:sldId id="261" r:id="rId6"/>
    <p:sldId id="262" r:id="rId7"/>
    <p:sldId id="281" r:id="rId8"/>
    <p:sldId id="282" r:id="rId9"/>
    <p:sldId id="284" r:id="rId10"/>
    <p:sldId id="280" r:id="rId11"/>
    <p:sldId id="28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A30D"/>
    <a:srgbClr val="860003"/>
    <a:srgbClr val="FF575B"/>
    <a:srgbClr val="007976"/>
    <a:srgbClr val="28659C"/>
    <a:srgbClr val="009999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/>
  </p:normalViewPr>
  <p:slideViewPr>
    <p:cSldViewPr snapToGrid="0">
      <p:cViewPr varScale="1">
        <p:scale>
          <a:sx n="74" d="100"/>
          <a:sy n="74" d="100"/>
        </p:scale>
        <p:origin x="45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75521-E15D-4810-B726-D9DC89F3C48E}" type="datetimeFigureOut">
              <a:rPr lang="en-GB" smtClean="0"/>
              <a:pPr/>
              <a:t>01/03/2021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DE2CA-32BA-47C0-B86A-1810D3AB971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699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75521-E15D-4810-B726-D9DC89F3C48E}" type="datetimeFigureOut">
              <a:rPr lang="en-GB" smtClean="0"/>
              <a:pPr/>
              <a:t>01/03/2021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DE2CA-32BA-47C0-B86A-1810D3AB971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3183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75521-E15D-4810-B726-D9DC89F3C48E}" type="datetimeFigureOut">
              <a:rPr lang="en-GB" smtClean="0"/>
              <a:pPr/>
              <a:t>01/03/2021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DE2CA-32BA-47C0-B86A-1810D3AB971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973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75521-E15D-4810-B726-D9DC89F3C48E}" type="datetimeFigureOut">
              <a:rPr lang="en-GB" smtClean="0"/>
              <a:pPr/>
              <a:t>01/03/2021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DE2CA-32BA-47C0-B86A-1810D3AB971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9581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75521-E15D-4810-B726-D9DC89F3C48E}" type="datetimeFigureOut">
              <a:rPr lang="en-GB" smtClean="0"/>
              <a:pPr/>
              <a:t>01/03/2021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DE2CA-32BA-47C0-B86A-1810D3AB971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0521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75521-E15D-4810-B726-D9DC89F3C48E}" type="datetimeFigureOut">
              <a:rPr lang="en-GB" smtClean="0"/>
              <a:pPr/>
              <a:t>01/03/2021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DE2CA-32BA-47C0-B86A-1810D3AB971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9601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75521-E15D-4810-B726-D9DC89F3C48E}" type="datetimeFigureOut">
              <a:rPr lang="en-GB" smtClean="0"/>
              <a:pPr/>
              <a:t>01/03/2021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DE2CA-32BA-47C0-B86A-1810D3AB971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4542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75521-E15D-4810-B726-D9DC89F3C48E}" type="datetimeFigureOut">
              <a:rPr lang="en-GB" smtClean="0"/>
              <a:pPr/>
              <a:t>01/03/2021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DE2CA-32BA-47C0-B86A-1810D3AB971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4862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75521-E15D-4810-B726-D9DC89F3C48E}" type="datetimeFigureOut">
              <a:rPr lang="en-GB" smtClean="0"/>
              <a:pPr/>
              <a:t>01/03/2021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DE2CA-32BA-47C0-B86A-1810D3AB971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0631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75521-E15D-4810-B726-D9DC89F3C48E}" type="datetimeFigureOut">
              <a:rPr lang="en-GB" smtClean="0"/>
              <a:pPr/>
              <a:t>01/03/2021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DE2CA-32BA-47C0-B86A-1810D3AB971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868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75521-E15D-4810-B726-D9DC89F3C48E}" type="datetimeFigureOut">
              <a:rPr lang="en-GB" smtClean="0"/>
              <a:pPr/>
              <a:t>01/03/2021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DE2CA-32BA-47C0-B86A-1810D3AB971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1701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275521-E15D-4810-B726-D9DC89F3C48E}" type="datetimeFigureOut">
              <a:rPr lang="en-GB" smtClean="0"/>
              <a:pPr/>
              <a:t>01/03/2021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3DE2CA-32BA-47C0-B86A-1810D3AB971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0403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A3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612" y="1163368"/>
            <a:ext cx="9255125" cy="277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148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A3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849B0C4-A57A-476D-B48A-A16C0BF00A83}"/>
              </a:ext>
            </a:extLst>
          </p:cNvPr>
          <p:cNvSpPr txBox="1"/>
          <p:nvPr/>
        </p:nvSpPr>
        <p:spPr>
          <a:xfrm>
            <a:off x="3170433" y="565644"/>
            <a:ext cx="83863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Cyrl-B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ЗАДАЦИ ЗА САМОСТАЛАН РАД</a:t>
            </a:r>
            <a:r>
              <a:rPr lang="sr-Cyrl-B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  <a:endParaRPr lang="sr-Cyrl-BA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27" y="1510137"/>
            <a:ext cx="3822212" cy="443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420" y="919587"/>
            <a:ext cx="7008320" cy="441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567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A3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583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A3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87886" y="978794"/>
            <a:ext cx="936294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ТАТИНО ЗАНИМАЊЕ</a:t>
            </a:r>
          </a:p>
          <a:p>
            <a:pPr algn="ctr"/>
            <a:endParaRPr lang="sr-Cyrl-BA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sr-Cyrl-BA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B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Сваки тата више или мање</a:t>
            </a:r>
          </a:p>
          <a:p>
            <a:r>
              <a:rPr lang="sr-Cyrl-B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има понеко занимање.</a:t>
            </a:r>
          </a:p>
          <a:p>
            <a:r>
              <a:rPr lang="sr-Cyrl-B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Тате су бравари,</a:t>
            </a:r>
          </a:p>
          <a:p>
            <a:r>
              <a:rPr lang="sr-Cyrl-B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сплавари, љекари, пекари.</a:t>
            </a:r>
          </a:p>
          <a:p>
            <a:r>
              <a:rPr lang="sr-Cyrl-B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Свачији тата занимање има</a:t>
            </a:r>
          </a:p>
          <a:p>
            <a:r>
              <a:rPr lang="sr-Cyrl-B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 за свој рад награду прима.</a:t>
            </a:r>
          </a:p>
          <a:p>
            <a:endParaRPr lang="sr-Cyrl-BA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sr-Cyrl-B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Љубивоје Ршумовић </a:t>
            </a:r>
            <a:endParaRPr lang="sr-Latn-R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401" y="1722418"/>
            <a:ext cx="3478973" cy="3344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840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A3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00764" y="2125014"/>
            <a:ext cx="99682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Занимања људи у мом мјесту</a:t>
            </a:r>
            <a:endParaRPr lang="sr-Latn-R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226" y="2956011"/>
            <a:ext cx="3852787" cy="31515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90175">
            <a:off x="1669593" y="3324840"/>
            <a:ext cx="2815834" cy="281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415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A3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80960CD2-8D10-4C50-8E3B-DCCC067387A3}"/>
              </a:ext>
            </a:extLst>
          </p:cNvPr>
          <p:cNvSpPr txBox="1"/>
          <p:nvPr/>
        </p:nvSpPr>
        <p:spPr>
          <a:xfrm>
            <a:off x="701830" y="884797"/>
            <a:ext cx="73372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Занимања</a:t>
            </a:r>
            <a:endParaRPr lang="en-GB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0800000" flipV="1">
            <a:off x="552450" y="2090287"/>
            <a:ext cx="111442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b="1" dirty="0" smtClean="0">
                <a:latin typeface="Arial" pitchFamily="34" charset="0"/>
                <a:cs typeface="Arial" pitchFamily="34" charset="0"/>
              </a:rPr>
              <a:t>Када одрастемо, бавимо се неким занимањем.</a:t>
            </a:r>
          </a:p>
          <a:p>
            <a:r>
              <a:rPr lang="sr-Cyrl-BA" sz="2800" b="1" dirty="0" smtClean="0">
                <a:latin typeface="Arial" pitchFamily="34" charset="0"/>
                <a:cs typeface="Arial" pitchFamily="34" charset="0"/>
              </a:rPr>
              <a:t>Радимо у неком предузећу, трговини или код куће.</a:t>
            </a:r>
          </a:p>
          <a:p>
            <a:r>
              <a:rPr lang="sr-Cyrl-BA" sz="2800" b="1" dirty="0" smtClean="0">
                <a:latin typeface="Arial" pitchFamily="34" charset="0"/>
                <a:cs typeface="Arial" pitchFamily="34" charset="0"/>
              </a:rPr>
              <a:t>Људи обављају разне послове. За свој рад добијају новац.</a:t>
            </a:r>
          </a:p>
          <a:p>
            <a:r>
              <a:rPr lang="sr-Cyrl-BA" sz="2800" b="1" dirty="0" smtClean="0">
                <a:latin typeface="Arial" pitchFamily="34" charset="0"/>
                <a:cs typeface="Arial" pitchFamily="34" charset="0"/>
              </a:rPr>
              <a:t>Важно је радити посао који се воли, јер се тиме дуго бавимо</a:t>
            </a:r>
            <a:r>
              <a:rPr lang="sr-Cyrl-BA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bs-Latn-BA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043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A3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158" y="927099"/>
            <a:ext cx="4304966" cy="3221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01158" y="4453464"/>
            <a:ext cx="51583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b="1" dirty="0" smtClean="0">
                <a:latin typeface="Arial" pitchFamily="34" charset="0"/>
                <a:cs typeface="Arial" pitchFamily="34" charset="0"/>
              </a:rPr>
              <a:t>УЧИТЕЉ – Пружа информације, искуства и нова сазнања.</a:t>
            </a:r>
            <a:endParaRPr lang="bs-Latn-BA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59474" y="5044701"/>
            <a:ext cx="58430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b="1" dirty="0" smtClean="0">
                <a:latin typeface="Arial" pitchFamily="34" charset="0"/>
                <a:cs typeface="Arial" pitchFamily="34" charset="0"/>
              </a:rPr>
              <a:t>ПОЛИЦАЈАЦ – Брине о сигурности грађана,  штити њихова права, </a:t>
            </a:r>
          </a:p>
          <a:p>
            <a:r>
              <a:rPr lang="sr-Cyrl-BA" sz="2400" b="1" dirty="0" smtClean="0">
                <a:latin typeface="Arial" pitchFamily="34" charset="0"/>
                <a:cs typeface="Arial" pitchFamily="34" charset="0"/>
              </a:rPr>
              <a:t>живот и имовину.</a:t>
            </a:r>
            <a:endParaRPr lang="bs-Latn-BA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499" y="511227"/>
            <a:ext cx="1913594" cy="4357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877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A3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8008" y="5072162"/>
            <a:ext cx="61786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400" b="1" dirty="0" smtClean="0">
                <a:latin typeface="Arial" pitchFamily="34" charset="0"/>
                <a:cs typeface="Arial" pitchFamily="34" charset="0"/>
              </a:rPr>
              <a:t>ПОШТАР – Доноси нам писма, </a:t>
            </a:r>
          </a:p>
          <a:p>
            <a:r>
              <a:rPr lang="sr-Cyrl-BA" sz="2400" b="1" dirty="0" smtClean="0">
                <a:latin typeface="Arial" pitchFamily="34" charset="0"/>
                <a:cs typeface="Arial" pitchFamily="34" charset="0"/>
              </a:rPr>
              <a:t>разгледнице, рачуне и друге пошиљке.</a:t>
            </a:r>
            <a:endParaRPr lang="bs-Latn-BA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51133" y="711198"/>
            <a:ext cx="49771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400" b="1" dirty="0" smtClean="0">
                <a:latin typeface="Arial" pitchFamily="34" charset="0"/>
                <a:cs typeface="Arial" pitchFamily="34" charset="0"/>
              </a:rPr>
              <a:t>ПЕКАР – Прави укусна пецива, </a:t>
            </a:r>
          </a:p>
          <a:p>
            <a:r>
              <a:rPr lang="sr-Cyrl-BA" sz="2400" b="1" dirty="0" smtClean="0">
                <a:latin typeface="Arial" pitchFamily="34" charset="0"/>
                <a:cs typeface="Arial" pitchFamily="34" charset="0"/>
              </a:rPr>
              <a:t>кифле и хљеб.</a:t>
            </a:r>
            <a:endParaRPr lang="bs-Latn-BA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http://pngimg.com/uploads/postman/postman_PNG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431" y="711198"/>
            <a:ext cx="3669450" cy="388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Bakery Shop Baker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9614" y="1390918"/>
            <a:ext cx="2150691" cy="4958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4447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A3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7054" y="4550602"/>
            <a:ext cx="47781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400" b="1" dirty="0" smtClean="0">
                <a:latin typeface="Arial" pitchFamily="34" charset="0"/>
                <a:cs typeface="Arial" pitchFamily="34" charset="0"/>
              </a:rPr>
              <a:t>КУВАР – Кува разна јела која </a:t>
            </a:r>
          </a:p>
          <a:p>
            <a:r>
              <a:rPr lang="sr-Cyrl-BA" sz="2400" b="1" dirty="0" smtClean="0">
                <a:latin typeface="Arial" pitchFamily="34" charset="0"/>
                <a:cs typeface="Arial" pitchFamily="34" charset="0"/>
              </a:rPr>
              <a:t>радо једемо.</a:t>
            </a:r>
            <a:endParaRPr lang="bs-Latn-BA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43069" y="744765"/>
            <a:ext cx="58086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r-Cyrl-BA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ЗЕМЉОРАДНИК – </a:t>
            </a:r>
            <a:r>
              <a:rPr lang="sr-Cyrl-BA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Обрађује </a:t>
            </a:r>
            <a:r>
              <a:rPr lang="sr-Cyrl-BA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земљу и производи </a:t>
            </a:r>
            <a:r>
              <a:rPr lang="sr-Cyrl-BA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здраву храну.</a:t>
            </a:r>
            <a:endParaRPr lang="bs-Latn-BA" sz="2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Licensed Cook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549" y="196510"/>
            <a:ext cx="3262487" cy="4027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Field Farmer Agriculture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071" y="1721857"/>
            <a:ext cx="4696742" cy="46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5715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A3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105" y="1114170"/>
            <a:ext cx="4588933" cy="3553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6143" y="688705"/>
            <a:ext cx="45561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r-Cyrl-BA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ДОКТОР – Лијечи људе када се разболе.</a:t>
            </a:r>
            <a:endParaRPr lang="bs-Latn-BA" sz="2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09733" y="4973936"/>
            <a:ext cx="49616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400" b="1" dirty="0" smtClean="0">
                <a:latin typeface="Arial" pitchFamily="34" charset="0"/>
                <a:cs typeface="Arial" pitchFamily="34" charset="0"/>
              </a:rPr>
              <a:t>ТРГОВАЦ – Продаје различиту </a:t>
            </a:r>
          </a:p>
          <a:p>
            <a:r>
              <a:rPr lang="sr-Cyrl-BA" sz="2400" b="1" dirty="0" smtClean="0">
                <a:latin typeface="Arial" pitchFamily="34" charset="0"/>
                <a:cs typeface="Arial" pitchFamily="34" charset="0"/>
              </a:rPr>
              <a:t>робу и храну. </a:t>
            </a:r>
            <a:endParaRPr lang="bs-Latn-BA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38" y="1738648"/>
            <a:ext cx="4512733" cy="4512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752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95956" y="3321170"/>
            <a:ext cx="3165894" cy="439947"/>
          </a:xfrm>
          <a:prstGeom prst="rect">
            <a:avLst/>
          </a:prstGeom>
          <a:solidFill>
            <a:srgbClr val="FFC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ЗАНИМАЊА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11282" y="2838091"/>
            <a:ext cx="1811547" cy="362309"/>
          </a:xfrm>
          <a:prstGeom prst="rect">
            <a:avLst/>
          </a:prstGeom>
          <a:solidFill>
            <a:srgbClr val="92D05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КРОЈАЧ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61493" y="2809335"/>
            <a:ext cx="1811547" cy="362309"/>
          </a:xfrm>
          <a:prstGeom prst="rect">
            <a:avLst/>
          </a:prstGeom>
          <a:solidFill>
            <a:srgbClr val="92D05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УЧИТЕЉ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71026" y="3927893"/>
            <a:ext cx="1811547" cy="362309"/>
          </a:xfrm>
          <a:prstGeom prst="rect">
            <a:avLst/>
          </a:prstGeom>
          <a:solidFill>
            <a:srgbClr val="92D05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ПЕКАР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0251" y="3899139"/>
            <a:ext cx="1751161" cy="362309"/>
          </a:xfrm>
          <a:prstGeom prst="rect">
            <a:avLst/>
          </a:prstGeom>
          <a:solidFill>
            <a:srgbClr val="92D05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ДОКТОР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17651" y="2234241"/>
            <a:ext cx="2329133" cy="396815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КРОЈИ И ШИЈЕ 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56249" y="419818"/>
            <a:ext cx="2288875" cy="396815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ПЛАТНО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52776" y="1685026"/>
            <a:ext cx="1854680" cy="396815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МАКАЗЕ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04513" y="1043797"/>
            <a:ext cx="1854680" cy="396815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МЕТАР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47623" y="6271403"/>
            <a:ext cx="2306128" cy="396815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БРАШНО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12496" y="5704935"/>
            <a:ext cx="1854680" cy="396815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ХЉЕБ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51493" y="5167222"/>
            <a:ext cx="1854680" cy="396815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КАПА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781691" y="6282906"/>
            <a:ext cx="2271623" cy="396815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СЛУШАЛИЦЕ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418717" y="5753817"/>
            <a:ext cx="2924355" cy="396815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БИЈЕЛИ МАНТИЛ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709140" y="5181599"/>
            <a:ext cx="1854680" cy="396815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БОЛНИЦА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305909" y="4454105"/>
            <a:ext cx="2303253" cy="549215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ПОМАЖЕ БОЛЕСНИЦИМА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824822" y="396815"/>
            <a:ext cx="2234243" cy="396815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ЗВОНО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364747" y="1015042"/>
            <a:ext cx="1854680" cy="396815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ШКОЛА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550988" y="1676399"/>
            <a:ext cx="1854680" cy="396815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ДНЕВНИК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219645" y="2242868"/>
            <a:ext cx="2380891" cy="396815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УЧИ ДЈЕЦУ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197524" y="4459856"/>
            <a:ext cx="2133601" cy="549215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МИЈЕСИ</a:t>
            </a:r>
          </a:p>
          <a:p>
            <a:pPr algn="ctr"/>
            <a:r>
              <a:rPr lang="sr-Cyrl-R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ТИЈЕСТО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878</TotalTime>
  <Words>197</Words>
  <Application>Microsoft Office PowerPoint</Application>
  <PresentationFormat>Widescreen</PresentationFormat>
  <Paragraphs>53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 OŠ Desanka Maksimović - Stanari</dc:creator>
  <cp:lastModifiedBy>Admin</cp:lastModifiedBy>
  <cp:revision>56</cp:revision>
  <dcterms:created xsi:type="dcterms:W3CDTF">2020-11-13T12:45:49Z</dcterms:created>
  <dcterms:modified xsi:type="dcterms:W3CDTF">2021-03-01T21:53:06Z</dcterms:modified>
</cp:coreProperties>
</file>