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4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4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3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8FED-6F4B-44DF-AFDC-4F18F09CE32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6BCB-AB57-4C70-9A61-7443AB8DC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58" y="766354"/>
            <a:ext cx="5782492" cy="1593669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ТРЕЋИ РАЗРЕД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618" y="2760618"/>
            <a:ext cx="8499566" cy="1950720"/>
          </a:xfrm>
        </p:spPr>
        <p:txBody>
          <a:bodyPr>
            <a:normAutofit/>
          </a:bodyPr>
          <a:lstStyle/>
          <a:p>
            <a:pPr algn="r"/>
            <a:r>
              <a:rPr lang="sr-Cyrl-BA" sz="4800" dirty="0">
                <a:latin typeface="Arial" panose="020B0604020202020204" pitchFamily="34" charset="0"/>
                <a:cs typeface="Arial" panose="020B0604020202020204" pitchFamily="34" charset="0"/>
              </a:rPr>
              <a:t>ПЕСМА ЗА МАМИНЕ ОЧИ</a:t>
            </a:r>
            <a:br>
              <a:rPr lang="sr-Cyrl-B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800" dirty="0">
                <a:latin typeface="Arial" panose="020B0604020202020204" pitchFamily="34" charset="0"/>
                <a:cs typeface="Arial" panose="020B0604020202020204" pitchFamily="34" charset="0"/>
              </a:rPr>
              <a:t>МИРА АЛЕЧКОВИЋ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26"/>
            <a:ext cx="10515600" cy="1030310"/>
          </a:xfrm>
        </p:spPr>
        <p:txBody>
          <a:bodyPr/>
          <a:lstStyle/>
          <a:p>
            <a:pPr algn="ctr"/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ПЕСМА ЗА МАМИНЕ ОЧИ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46220"/>
            <a:ext cx="5181600" cy="50307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све бесане ноћи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 за све брижне очи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које си од мене крила, 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све уздахе твоје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очи које се боје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мене, мајко мила,</a:t>
            </a:r>
          </a:p>
          <a:p>
            <a:pPr marL="0" indent="0">
              <a:buNone/>
            </a:pP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пољупце твоје,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руке твоје меке;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речи топле, благе,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које си шапутала,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све, за све ти хвала;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30310"/>
            <a:ext cx="5181600" cy="5146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сву одшиту дугмад,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немирлуке моје,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порубе које си шила,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сваку твоју сузу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која није потекла,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што си ми дала,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што си ми рекла,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хвала ти, мајко мила.</a:t>
            </a:r>
          </a:p>
          <a:p>
            <a:pPr marL="0" indent="0" algn="r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Мира Алечковић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399" y="1175656"/>
            <a:ext cx="80989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Разговор о пјесми:</a:t>
            </a: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Колико строфа има ова пјесма?</a:t>
            </a:r>
          </a:p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Пјесма има три строфе.</a:t>
            </a:r>
          </a:p>
          <a:p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Колико има стихова?</a:t>
            </a:r>
          </a:p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 19 стихова.</a:t>
            </a:r>
          </a:p>
          <a:p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строфа, а шта стих?</a:t>
            </a:r>
          </a:p>
          <a:p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Строфа је састављена од више стихова, а стих је један ред у пјесми.</a:t>
            </a:r>
          </a:p>
          <a:p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би била тема ове пјесме?</a:t>
            </a:r>
          </a:p>
          <a:p>
            <a:r>
              <a:rPr lang="sr-Cyrl-R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ОВЕ ПЈЕСМЕ ЈЕ ЉУБАВ МАЈКЕ ПРЕМА ДЈЕТЕТУ</a:t>
            </a:r>
            <a:r>
              <a:rPr lang="sr-Cyrl-B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9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Разговор о пјесми: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Прва строфа: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све бесане ноћи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 за све брижне очи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које си од мене крила, </a:t>
            </a: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све уздахе твоје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очи које се боје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мене, мајко мила,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Пјесничке слике: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Прва строфа нам говори о бризи мајке за болесно дијете.</a:t>
            </a: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7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Друга строфа: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пољупце твоје,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руке твоје меке;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речи топле, благе,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које си шапутала,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све, за све ти хвала;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Пјесничка слика: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Пјесникиња приказује осјећања које дијете има према мајци</a:t>
            </a:r>
            <a:r>
              <a:rPr lang="sr-Cyrl-BA" dirty="0" smtClean="0">
                <a:solidFill>
                  <a:srgbClr val="C00000"/>
                </a:solidFill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47" y="1223170"/>
            <a:ext cx="5157787" cy="823912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Трећа строфа: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748" y="2047082"/>
            <a:ext cx="5159828" cy="4142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сву одшиту дугмад,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немирлуке моје,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порубе које си шила,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сваку твоју сузу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која није потекла,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што си ми дала, 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 све што си ми рекла,</a:t>
            </a: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хвала ти, мајко мила.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4686" y="1223171"/>
            <a:ext cx="5070702" cy="823912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Пјесничка слика: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5534" y="2047082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Захвалност дјетета према мајци.</a:t>
            </a: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9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 код куће: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457" y="321015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sr-Cyrl-BA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Напиши својој мами писмо у којем јој кажеш каква је она за тебе и шта према њој осјећаш</a:t>
            </a:r>
            <a:r>
              <a:rPr lang="sr-Cyrl-BA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0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357</Words>
  <Application>Microsoft Office PowerPoint</Application>
  <PresentationFormat>Prilagođavanje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СРПСКИ ЈЕЗИК ТРЕЋИ РАЗРЕД</vt:lpstr>
      <vt:lpstr>ПЕСМА ЗА МАМИНЕ ОЧИ</vt:lpstr>
      <vt:lpstr>PowerPoint prezentacija</vt:lpstr>
      <vt:lpstr>Разговор о пјесми:</vt:lpstr>
      <vt:lpstr>PowerPoint prezentacija</vt:lpstr>
      <vt:lpstr>PowerPoint prezentacija</vt:lpstr>
      <vt:lpstr>Задатак за самосталан рад код куће:</vt:lpstr>
      <vt:lpstr>PowerPoint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РАЗРЕД СРПСКИ ЈЕЗИК</dc:title>
  <dc:creator>DIVNA</dc:creator>
  <cp:lastModifiedBy>PC-Admin</cp:lastModifiedBy>
  <cp:revision>10</cp:revision>
  <dcterms:created xsi:type="dcterms:W3CDTF">2021-02-23T21:15:39Z</dcterms:created>
  <dcterms:modified xsi:type="dcterms:W3CDTF">2021-02-25T21:34:28Z</dcterms:modified>
</cp:coreProperties>
</file>