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CA44-114D-4F55-9333-C1D0A89716D0}" type="datetimeFigureOut">
              <a:rPr lang="sr-Latn-RS" smtClean="0"/>
              <a:t>1.3.2021.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7821-CEFC-49D4-B3B3-96AD69DD83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8744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CA44-114D-4F55-9333-C1D0A89716D0}" type="datetimeFigureOut">
              <a:rPr lang="sr-Latn-RS" smtClean="0"/>
              <a:t>1.3.2021.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7821-CEFC-49D4-B3B3-96AD69DD83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2201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CA44-114D-4F55-9333-C1D0A89716D0}" type="datetimeFigureOut">
              <a:rPr lang="sr-Latn-RS" smtClean="0"/>
              <a:t>1.3.2021.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7821-CEFC-49D4-B3B3-96AD69DD83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07525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CA44-114D-4F55-9333-C1D0A89716D0}" type="datetimeFigureOut">
              <a:rPr lang="sr-Latn-RS" smtClean="0"/>
              <a:t>1.3.2021.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7821-CEFC-49D4-B3B3-96AD69DD83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6318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CA44-114D-4F55-9333-C1D0A89716D0}" type="datetimeFigureOut">
              <a:rPr lang="sr-Latn-RS" smtClean="0"/>
              <a:t>1.3.2021.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7821-CEFC-49D4-B3B3-96AD69DD83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52670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CA44-114D-4F55-9333-C1D0A89716D0}" type="datetimeFigureOut">
              <a:rPr lang="sr-Latn-RS" smtClean="0"/>
              <a:t>1.3.2021.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7821-CEFC-49D4-B3B3-96AD69DD83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26669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CA44-114D-4F55-9333-C1D0A89716D0}" type="datetimeFigureOut">
              <a:rPr lang="sr-Latn-RS" smtClean="0"/>
              <a:t>1.3.2021.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7821-CEFC-49D4-B3B3-96AD69DD83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1976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CA44-114D-4F55-9333-C1D0A89716D0}" type="datetimeFigureOut">
              <a:rPr lang="sr-Latn-RS" smtClean="0"/>
              <a:t>1.3.2021.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7821-CEFC-49D4-B3B3-96AD69DD83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31937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CA44-114D-4F55-9333-C1D0A89716D0}" type="datetimeFigureOut">
              <a:rPr lang="sr-Latn-RS" smtClean="0"/>
              <a:t>1.3.2021.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7821-CEFC-49D4-B3B3-96AD69DD83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386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CA44-114D-4F55-9333-C1D0A89716D0}" type="datetimeFigureOut">
              <a:rPr lang="sr-Latn-RS" smtClean="0"/>
              <a:t>1.3.2021.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7821-CEFC-49D4-B3B3-96AD69DD83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299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CA44-114D-4F55-9333-C1D0A89716D0}" type="datetimeFigureOut">
              <a:rPr lang="sr-Latn-RS" smtClean="0"/>
              <a:t>1.3.2021.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7821-CEFC-49D4-B3B3-96AD69DD83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555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CA44-114D-4F55-9333-C1D0A89716D0}" type="datetimeFigureOut">
              <a:rPr lang="sr-Latn-RS" smtClean="0"/>
              <a:t>1.3.2021.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7821-CEFC-49D4-B3B3-96AD69DD83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227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CA44-114D-4F55-9333-C1D0A89716D0}" type="datetimeFigureOut">
              <a:rPr lang="sr-Latn-RS" smtClean="0"/>
              <a:t>1.3.2021.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7821-CEFC-49D4-B3B3-96AD69DD83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962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CA44-114D-4F55-9333-C1D0A89716D0}" type="datetimeFigureOut">
              <a:rPr lang="sr-Latn-RS" smtClean="0"/>
              <a:t>1.3.2021.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7821-CEFC-49D4-B3B3-96AD69DD83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4521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CA44-114D-4F55-9333-C1D0A89716D0}" type="datetimeFigureOut">
              <a:rPr lang="sr-Latn-RS" smtClean="0"/>
              <a:t>1.3.2021.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7821-CEFC-49D4-B3B3-96AD69DD83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3979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CA44-114D-4F55-9333-C1D0A89716D0}" type="datetimeFigureOut">
              <a:rPr lang="sr-Latn-RS" smtClean="0"/>
              <a:t>1.3.2021.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7821-CEFC-49D4-B3B3-96AD69DD83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899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F27CA44-114D-4F55-9333-C1D0A89716D0}" type="datetimeFigureOut">
              <a:rPr lang="sr-Latn-RS" smtClean="0"/>
              <a:t>1.3.2021.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5117821-CEFC-49D4-B3B3-96AD69DD83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2518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F27CA44-114D-4F55-9333-C1D0A89716D0}" type="datetimeFigureOut">
              <a:rPr lang="sr-Latn-RS" smtClean="0"/>
              <a:t>1.3.2021.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5117821-CEFC-49D4-B3B3-96AD69DD83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50668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7BB7CC1-4D6E-4AF9-954B-B536146C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365" y="2266683"/>
            <a:ext cx="9905998" cy="1252470"/>
          </a:xfrm>
        </p:spPr>
        <p:txBody>
          <a:bodyPr>
            <a:normAutofit/>
          </a:bodyPr>
          <a:lstStyle/>
          <a:p>
            <a:r>
              <a:rPr lang="sr-Cyrl-RS" sz="4800" dirty="0"/>
              <a:t>Десети члан символа </a:t>
            </a:r>
            <a:r>
              <a:rPr lang="sr-Cyrl-RS" sz="4800" dirty="0" err="1"/>
              <a:t>вјере</a:t>
            </a:r>
            <a:endParaRPr lang="sr-Latn-RS" sz="4800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E1EFB915-1F24-4ACF-93FD-F0558DF6F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268" y="4829578"/>
            <a:ext cx="6096000" cy="804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 smtClean="0"/>
              <a:t>Православна </a:t>
            </a:r>
            <a:r>
              <a:rPr lang="sr-Cyrl-RS" sz="2800" dirty="0"/>
              <a:t>вјеронаука 4. разред</a:t>
            </a:r>
          </a:p>
        </p:txBody>
      </p:sp>
    </p:spTree>
    <p:extLst>
      <p:ext uri="{BB962C8B-B14F-4D97-AF65-F5344CB8AC3E}">
        <p14:creationId xmlns:p14="http://schemas.microsoft.com/office/powerpoint/2010/main" val="336072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45AFCB-FB6D-48A6-8A24-B9B1F6CF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79" y="1679893"/>
            <a:ext cx="7147774" cy="3812147"/>
          </a:xfrm>
        </p:spPr>
        <p:txBody>
          <a:bodyPr>
            <a:normAutofit fontScale="90000"/>
          </a:bodyPr>
          <a:lstStyle/>
          <a:p>
            <a:r>
              <a:rPr lang="sr-Cyrl-RS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- „Исповиједам </a:t>
            </a:r>
            <a:r>
              <a:rPr lang="sr-Cyrl-RS" cap="none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једно крштење за опроштење гријехова</a:t>
            </a:r>
            <a:r>
              <a:rPr lang="sr-Cyrl-RS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.“</a:t>
            </a:r>
            <a:r>
              <a:rPr lang="sr-Cyrl-RS" cap="none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/>
            </a:r>
            <a:br>
              <a:rPr lang="sr-Cyrl-RS" cap="none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sr-Cyrl-RS" cap="none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/>
            </a:r>
            <a:br>
              <a:rPr lang="sr-Cyrl-RS" cap="none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sr-Cyrl-RS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- Црква </a:t>
            </a:r>
            <a:r>
              <a:rPr lang="sr-Cyrl-RS" cap="none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је народ </a:t>
            </a:r>
            <a:r>
              <a:rPr lang="sr-Cyrl-RS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Божји.</a:t>
            </a:r>
            <a:r>
              <a:rPr lang="sr-Cyrl-RS" cap="none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/>
            </a:r>
            <a:br>
              <a:rPr lang="sr-Cyrl-RS" cap="none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sr-Cyrl-RS" cap="none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/>
            </a:r>
            <a:br>
              <a:rPr lang="sr-Cyrl-RS" cap="none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sr-Cyrl-RS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- Светом </a:t>
            </a:r>
            <a:r>
              <a:rPr lang="sr-Cyrl-RS" cap="none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тајном крштења постајемо </a:t>
            </a:r>
            <a:r>
              <a:rPr lang="sr-Cyrl-RS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/>
            </a:r>
            <a:br>
              <a:rPr lang="sr-Cyrl-RS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sr-Cyrl-RS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 припадници Цркве Христове </a:t>
            </a:r>
            <a:br>
              <a:rPr lang="sr-Cyrl-RS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sr-Cyrl-RS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 (</a:t>
            </a:r>
            <a:r>
              <a:rPr lang="sr-Cyrl-RS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хришћани</a:t>
            </a:r>
            <a:r>
              <a:rPr lang="sr-Cyrl-RS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).</a:t>
            </a:r>
            <a:r>
              <a:rPr lang="sr-Cyrl-RS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</a:t>
            </a:r>
            <a:endParaRPr lang="sr-Latn-RS" cap="none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97B2AA9-A1A4-4D6F-AC89-FF69E8A94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76" y="1369239"/>
            <a:ext cx="4105841" cy="443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5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59C8995-9FED-4DA1-81D2-379D0C367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77" y="1046408"/>
            <a:ext cx="6619741" cy="4765183"/>
          </a:xfrm>
        </p:spPr>
        <p:txBody>
          <a:bodyPr>
            <a:normAutofit/>
          </a:bodyPr>
          <a:lstStyle/>
          <a:p>
            <a:r>
              <a:rPr lang="sr-Cyrl-RS" cap="none" dirty="0" smtClean="0"/>
              <a:t>- </a:t>
            </a:r>
            <a:r>
              <a:rPr lang="sr-Cyrl-RS" sz="2800" cap="none" dirty="0" smtClean="0"/>
              <a:t>Светом </a:t>
            </a:r>
            <a:r>
              <a:rPr lang="sr-Cyrl-RS" sz="2800" cap="none" dirty="0"/>
              <a:t>тајном крштења нам се </a:t>
            </a:r>
            <a:r>
              <a:rPr lang="sr-Cyrl-RS" sz="2800" cap="none" dirty="0" smtClean="0"/>
              <a:t/>
            </a:r>
            <a:br>
              <a:rPr lang="sr-Cyrl-RS" sz="2800" cap="none" dirty="0" smtClean="0"/>
            </a:br>
            <a:r>
              <a:rPr lang="sr-Cyrl-RS" sz="2800" cap="none" dirty="0" smtClean="0"/>
              <a:t>  опраштају </a:t>
            </a:r>
            <a:r>
              <a:rPr lang="sr-Cyrl-RS" sz="2800" cap="none" dirty="0"/>
              <a:t>сви ранији гријеси које </a:t>
            </a:r>
            <a:r>
              <a:rPr lang="sr-Cyrl-RS" sz="2800" cap="none" dirty="0" smtClean="0"/>
              <a:t/>
            </a:r>
            <a:br>
              <a:rPr lang="sr-Cyrl-RS" sz="2800" cap="none" dirty="0" smtClean="0"/>
            </a:br>
            <a:r>
              <a:rPr lang="sr-Cyrl-RS" sz="2800" cap="none" dirty="0" smtClean="0"/>
              <a:t>  смо </a:t>
            </a:r>
            <a:r>
              <a:rPr lang="sr-Cyrl-RS" sz="2800" cap="none" dirty="0"/>
              <a:t>до тада </a:t>
            </a:r>
            <a:r>
              <a:rPr lang="sr-Cyrl-RS" sz="2800" cap="none" dirty="0" smtClean="0"/>
              <a:t>учинили.</a:t>
            </a:r>
            <a:br>
              <a:rPr lang="sr-Cyrl-RS" sz="2800" cap="none" dirty="0" smtClean="0"/>
            </a:br>
            <a:r>
              <a:rPr lang="sr-Cyrl-RS" sz="2800" cap="none" dirty="0"/>
              <a:t/>
            </a:r>
            <a:br>
              <a:rPr lang="sr-Cyrl-RS" sz="2800" cap="none" dirty="0"/>
            </a:br>
            <a:r>
              <a:rPr lang="sr-Cyrl-RS" sz="2800" cap="none" dirty="0" smtClean="0"/>
              <a:t>- Крштење </a:t>
            </a:r>
            <a:r>
              <a:rPr lang="sr-Cyrl-RS" sz="2800" cap="none" dirty="0"/>
              <a:t>се назива и </a:t>
            </a:r>
            <a:r>
              <a:rPr lang="sr-Cyrl-RS" sz="2800" cap="none" dirty="0" smtClean="0"/>
              <a:t>„новим  </a:t>
            </a:r>
            <a:br>
              <a:rPr lang="sr-Cyrl-RS" sz="2800" cap="none" dirty="0" smtClean="0"/>
            </a:br>
            <a:r>
              <a:rPr lang="sr-Cyrl-RS" sz="2800" cap="none" dirty="0" smtClean="0"/>
              <a:t>  рођењем“. </a:t>
            </a:r>
            <a:br>
              <a:rPr lang="sr-Cyrl-RS" sz="2800" cap="none" dirty="0" smtClean="0"/>
            </a:br>
            <a:r>
              <a:rPr lang="sr-Cyrl-RS" sz="2800" cap="none" dirty="0"/>
              <a:t/>
            </a:r>
            <a:br>
              <a:rPr lang="sr-Cyrl-RS" sz="2800" cap="none" dirty="0"/>
            </a:br>
            <a:r>
              <a:rPr lang="sr-Cyrl-RS" sz="2800" cap="none" dirty="0" smtClean="0"/>
              <a:t>- Христос </a:t>
            </a:r>
            <a:r>
              <a:rPr lang="sr-Cyrl-RS" sz="2800" cap="none" dirty="0"/>
              <a:t>каже </a:t>
            </a:r>
            <a:r>
              <a:rPr lang="sr-Cyrl-RS" sz="2800" cap="none" dirty="0" smtClean="0"/>
              <a:t>да </a:t>
            </a:r>
            <a:r>
              <a:rPr lang="sr-Cyrl-RS" sz="2800" cap="none" dirty="0"/>
              <a:t>ко се не роди </a:t>
            </a:r>
            <a:r>
              <a:rPr lang="sr-Cyrl-RS" sz="2800" cap="none" dirty="0" smtClean="0"/>
              <a:t/>
            </a:r>
            <a:br>
              <a:rPr lang="sr-Cyrl-RS" sz="2800" cap="none" dirty="0" smtClean="0"/>
            </a:br>
            <a:r>
              <a:rPr lang="sr-Cyrl-RS" sz="2800" cap="none" dirty="0" smtClean="0"/>
              <a:t>  водом </a:t>
            </a:r>
            <a:r>
              <a:rPr lang="sr-Cyrl-RS" sz="2800" cap="none" dirty="0"/>
              <a:t>и </a:t>
            </a:r>
            <a:r>
              <a:rPr lang="sr-Cyrl-RS" sz="2800" cap="none" dirty="0" smtClean="0"/>
              <a:t>Духом, </a:t>
            </a:r>
            <a:r>
              <a:rPr lang="sr-Cyrl-RS" sz="2800" cap="none" dirty="0"/>
              <a:t>не може ући у </a:t>
            </a:r>
            <a:r>
              <a:rPr lang="sr-Cyrl-RS" sz="2800" cap="none" dirty="0" smtClean="0"/>
              <a:t/>
            </a:r>
            <a:br>
              <a:rPr lang="sr-Cyrl-RS" sz="2800" cap="none" dirty="0" smtClean="0"/>
            </a:br>
            <a:r>
              <a:rPr lang="sr-Cyrl-RS" sz="2800" cap="none" dirty="0" smtClean="0"/>
              <a:t>  Царство Божје.  </a:t>
            </a:r>
            <a:endParaRPr lang="sr-Latn-RS" sz="2800" cap="none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526028D-DEDC-4278-B296-302DFE2D6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94" y="1758156"/>
            <a:ext cx="4713560" cy="360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6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B41FCF-F51E-4B81-A9CB-2BE0F28D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83" y="193182"/>
            <a:ext cx="11870027" cy="2276061"/>
          </a:xfrm>
        </p:spPr>
        <p:txBody>
          <a:bodyPr>
            <a:normAutofit/>
          </a:bodyPr>
          <a:lstStyle/>
          <a:p>
            <a:r>
              <a:rPr lang="sr-Cyrl-RS" sz="2800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- Крштењем </a:t>
            </a:r>
            <a:r>
              <a:rPr lang="sr-Cyrl-RS" sz="2800" cap="none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се удостојавамо учешћа у свим осталим </a:t>
            </a:r>
            <a:r>
              <a:rPr lang="sr-Cyrl-RS" sz="2800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Светим </a:t>
            </a:r>
            <a:r>
              <a:rPr lang="sr-Cyrl-RS" sz="2800" cap="none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тајнама </a:t>
            </a:r>
            <a:r>
              <a:rPr lang="sr-Cyrl-RS" sz="2800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Цркве а </a:t>
            </a:r>
            <a:r>
              <a:rPr lang="sr-Cyrl-RS" sz="2800" cap="none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нарочито у Светој тајни </a:t>
            </a:r>
            <a:r>
              <a:rPr lang="sr-Cyrl-RS" sz="2800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причешћа. </a:t>
            </a:r>
            <a:r>
              <a:rPr lang="sr-Cyrl-RS" sz="2800" cap="none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/>
            </a:r>
            <a:br>
              <a:rPr lang="sr-Cyrl-RS" sz="2800" cap="none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sr-Cyrl-RS" sz="2800" cap="none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/>
            </a:r>
            <a:br>
              <a:rPr lang="sr-Cyrl-RS" sz="2800" cap="none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sr-Cyrl-RS" sz="2800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- Кроз </a:t>
            </a:r>
            <a:r>
              <a:rPr lang="sr-Cyrl-RS" sz="2800" cap="none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Свету тајну крштења споменуте су и све друге свете </a:t>
            </a:r>
            <a:r>
              <a:rPr lang="sr-Cyrl-RS" sz="2800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тајне, </a:t>
            </a:r>
            <a:r>
              <a:rPr lang="sr-Cyrl-RS" sz="2800" cap="none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неопходне за живот у </a:t>
            </a:r>
            <a:r>
              <a:rPr lang="sr-Cyrl-RS" sz="2800" cap="none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Богу.</a:t>
            </a:r>
            <a:endParaRPr lang="sr-Latn-RS" sz="2800" cap="none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ED03026-EBF9-46D2-A784-7596F8419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61" y="2643809"/>
            <a:ext cx="7822096" cy="380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2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437B8FD-0944-4738-92B3-0085D2A2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66" y="1416675"/>
            <a:ext cx="11346287" cy="3071613"/>
          </a:xfrm>
        </p:spPr>
        <p:txBody>
          <a:bodyPr/>
          <a:lstStyle/>
          <a:p>
            <a:r>
              <a:rPr lang="sr-Cyrl-RS" sz="4000" b="1" dirty="0" smtClean="0"/>
              <a:t>                       Домаћа задаћа</a:t>
            </a:r>
            <a:r>
              <a:rPr lang="sr-Cyrl-RS" dirty="0" smtClean="0"/>
              <a:t>: </a:t>
            </a:r>
            <a:r>
              <a:rPr lang="sr-Cyrl-RS" dirty="0"/>
              <a:t/>
            </a:r>
            <a:br>
              <a:rPr lang="sr-Cyrl-RS" dirty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>- Одговори на питања У </a:t>
            </a:r>
            <a:r>
              <a:rPr lang="sr-Cyrl-RS" dirty="0"/>
              <a:t>уџбенику на страни </a:t>
            </a:r>
            <a:r>
              <a:rPr lang="sr-Cyrl-RS" dirty="0" smtClean="0"/>
              <a:t>48!</a:t>
            </a:r>
            <a:r>
              <a:rPr lang="sr-Cyrl-RS" dirty="0"/>
              <a:t/>
            </a:r>
            <a:br>
              <a:rPr lang="sr-Cyrl-RS" dirty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>- уради задатке у </a:t>
            </a:r>
            <a:r>
              <a:rPr lang="sr-Cyrl-RS" dirty="0"/>
              <a:t>радној свесци на страни </a:t>
            </a:r>
            <a:r>
              <a:rPr lang="sr-Cyrl-RS" dirty="0" smtClean="0"/>
              <a:t>29!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48944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rež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rež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ptilno pun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TM03457485[[fn=Mreža]]</Template>
  <TotalTime>39</TotalTime>
  <Words>46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Mreža</vt:lpstr>
      <vt:lpstr>Десети члан символа вјере</vt:lpstr>
      <vt:lpstr>- „Исповиједам једно крштење за опроштење гријехова.“  - Црква је народ Божји.  - Светом тајном крштења постајемо    припадници Цркве Христове    (хришћани). </vt:lpstr>
      <vt:lpstr>- Светом тајном крштења нам се    опраштају сви ранији гријеси које    смо до тада учинили.  - Крштење се назива и „новим     рођењем“.   - Христос каже да ко се не роди    водом и Духом, не може ући у    Царство Божје.  </vt:lpstr>
      <vt:lpstr>- Крштењем се удостојавамо учешћа у свим осталим Светим тајнама Цркве а нарочито у Светој тајни причешћа.   - Кроз Свету тајну крштења споменуте су и све друге свете тајне, неопходне за живот у Богу.</vt:lpstr>
      <vt:lpstr>                       Домаћа задаћа:   - Одговори на питања У уџбенику на страни 48!  - уради задатке у радној свесци на страни 29!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Десети члан символа вјере</dc:title>
  <dc:creator>Lazar Jokic</dc:creator>
  <cp:lastModifiedBy>39. Slavoljub Lukic</cp:lastModifiedBy>
  <cp:revision>8</cp:revision>
  <dcterms:created xsi:type="dcterms:W3CDTF">2021-02-25T23:13:56Z</dcterms:created>
  <dcterms:modified xsi:type="dcterms:W3CDTF">2021-03-01T10:50:40Z</dcterms:modified>
</cp:coreProperties>
</file>