
<file path=[Content_Types].xml><?xml version="1.0" encoding="utf-8"?>
<Types xmlns="http://schemas.openxmlformats.org/package/2006/content-types">
  <Default Extension="jpeg" ContentType="image/jpeg"/>
  <Default Extension="jpg" ContentType="image/jpeg"/>
  <Default Extension="mp3" ContentType="audio/m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8"/>
  </p:notesMasterIdLst>
  <p:sldIdLst>
    <p:sldId id="262" r:id="rId2"/>
    <p:sldId id="263" r:id="rId3"/>
    <p:sldId id="267" r:id="rId4"/>
    <p:sldId id="268" r:id="rId5"/>
    <p:sldId id="260" r:id="rId6"/>
    <p:sldId id="264" r:id="rId7"/>
  </p:sldIdLst>
  <p:sldSz cx="9144000" cy="6858000" type="screen4x3"/>
  <p:notesSz cx="6858000" cy="9144000"/>
  <p:defaultTextStyle>
    <a:defPPr>
      <a:defRPr lang="sr-Latn-C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2" d="100"/>
          <a:sy n="82" d="100"/>
        </p:scale>
        <p:origin x="1474" y="5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Čuvar mesta za zaglavlj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bs-Latn-BA"/>
          </a:p>
        </p:txBody>
      </p:sp>
      <p:sp>
        <p:nvSpPr>
          <p:cNvPr id="3" name="Čuvar mesta za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2527600-B49E-49D6-9D47-304374809782}" type="datetimeFigureOut">
              <a:rPr lang="bs-Latn-BA" smtClean="0"/>
              <a:pPr/>
              <a:t>5. 3. 2021.</a:t>
            </a:fld>
            <a:endParaRPr lang="bs-Latn-BA"/>
          </a:p>
        </p:txBody>
      </p:sp>
      <p:sp>
        <p:nvSpPr>
          <p:cNvPr id="4" name="Čuvar mesta za sliku na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bs-Latn-BA"/>
          </a:p>
        </p:txBody>
      </p:sp>
      <p:sp>
        <p:nvSpPr>
          <p:cNvPr id="5" name="Čuvar mesta za napomene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r-Latn-CS"/>
              <a:t>Kliknite i uredite stilove teksta mastera</a:t>
            </a:r>
          </a:p>
          <a:p>
            <a:pPr lvl="1"/>
            <a:r>
              <a:rPr lang="sr-Latn-CS"/>
              <a:t>Drugi nivo</a:t>
            </a:r>
          </a:p>
          <a:p>
            <a:pPr lvl="2"/>
            <a:r>
              <a:rPr lang="sr-Latn-CS"/>
              <a:t>Treći nivo</a:t>
            </a:r>
          </a:p>
          <a:p>
            <a:pPr lvl="3"/>
            <a:r>
              <a:rPr lang="sr-Latn-CS"/>
              <a:t>Četvrti nivo</a:t>
            </a:r>
          </a:p>
          <a:p>
            <a:pPr lvl="4"/>
            <a:r>
              <a:rPr lang="sr-Latn-CS"/>
              <a:t>Peti nivo</a:t>
            </a:r>
            <a:endParaRPr lang="bs-Latn-BA"/>
          </a:p>
        </p:txBody>
      </p:sp>
      <p:sp>
        <p:nvSpPr>
          <p:cNvPr id="6" name="Čuvar mesta za podnožj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bs-Latn-BA"/>
          </a:p>
        </p:txBody>
      </p:sp>
      <p:sp>
        <p:nvSpPr>
          <p:cNvPr id="7" name="Čuvar mesta za broj slajd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549A2D-455E-4DDD-875A-1A08E26627CA}" type="slidenum">
              <a:rPr lang="bs-Latn-BA" smtClean="0"/>
              <a:pPr/>
              <a:t>‹#›</a:t>
            </a:fld>
            <a:endParaRPr lang="bs-Latn-BA"/>
          </a:p>
        </p:txBody>
      </p:sp>
    </p:spTree>
    <p:extLst>
      <p:ext uri="{BB962C8B-B14F-4D97-AF65-F5344CB8AC3E}">
        <p14:creationId xmlns:p14="http://schemas.microsoft.com/office/powerpoint/2010/main" val="152229775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 slaj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rava linija spajanja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Naslov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sr-Latn-CS"/>
              <a:t>Kliknite i uredite naslov mastera</a:t>
            </a:r>
            <a:endParaRPr kumimoji="0" lang="en-US"/>
          </a:p>
        </p:txBody>
      </p:sp>
      <p:sp>
        <p:nvSpPr>
          <p:cNvPr id="9" name="Podnaslov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sr-Latn-CS"/>
              <a:t>Kliknite i uredite stil podnaslova mastera</a:t>
            </a:r>
            <a:endParaRPr kumimoji="0" lang="en-US"/>
          </a:p>
        </p:txBody>
      </p:sp>
      <p:sp>
        <p:nvSpPr>
          <p:cNvPr id="16" name="Čuvar mesta za datum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5A2106-2A2E-4CD2-80DC-56057B3D9355}" type="datetimeFigureOut">
              <a:rPr lang="bs-Latn-BA" smtClean="0"/>
              <a:pPr/>
              <a:t>5. 3. 2021.</a:t>
            </a:fld>
            <a:endParaRPr lang="bs-Latn-BA"/>
          </a:p>
        </p:txBody>
      </p:sp>
      <p:sp>
        <p:nvSpPr>
          <p:cNvPr id="2" name="Čuvar mesta za podnožje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s-Latn-BA"/>
          </a:p>
        </p:txBody>
      </p:sp>
      <p:sp>
        <p:nvSpPr>
          <p:cNvPr id="15" name="Čuvar mesta za broj slajda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59240083-5FC2-4172-9A98-A9B4E8620B0E}" type="slidenum">
              <a:rPr lang="bs-Latn-BA" smtClean="0"/>
              <a:pPr/>
              <a:t>‹#›</a:t>
            </a:fld>
            <a:endParaRPr lang="bs-Latn-B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vertikaln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sr-Latn-CS"/>
              <a:t>Kliknite i uredite naslov mastera</a:t>
            </a:r>
            <a:endParaRPr kumimoji="0" lang="en-US"/>
          </a:p>
        </p:txBody>
      </p:sp>
      <p:sp>
        <p:nvSpPr>
          <p:cNvPr id="3" name="Čuvar mesta za vertikalni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sr-Latn-CS"/>
              <a:t>Kliknite i uredite stilove teksta mastera</a:t>
            </a:r>
          </a:p>
          <a:p>
            <a:pPr lvl="1" eaLnBrk="1" latinLnBrk="0" hangingPunct="1"/>
            <a:r>
              <a:rPr lang="sr-Latn-CS"/>
              <a:t>Drugi nivo</a:t>
            </a:r>
          </a:p>
          <a:p>
            <a:pPr lvl="2" eaLnBrk="1" latinLnBrk="0" hangingPunct="1"/>
            <a:r>
              <a:rPr lang="sr-Latn-CS"/>
              <a:t>Treći nivo</a:t>
            </a:r>
          </a:p>
          <a:p>
            <a:pPr lvl="3" eaLnBrk="1" latinLnBrk="0" hangingPunct="1"/>
            <a:r>
              <a:rPr lang="sr-Latn-CS"/>
              <a:t>Četvrti nivo</a:t>
            </a:r>
          </a:p>
          <a:p>
            <a:pPr lvl="4" eaLnBrk="1" latinLnBrk="0" hangingPunct="1"/>
            <a:r>
              <a:rPr lang="sr-Latn-CS"/>
              <a:t>Peti nivo</a:t>
            </a:r>
            <a:endParaRPr kumimoji="0" lang="en-US"/>
          </a:p>
        </p:txBody>
      </p:sp>
      <p:sp>
        <p:nvSpPr>
          <p:cNvPr id="4" name="Čuvar mesta za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5A2106-2A2E-4CD2-80DC-56057B3D9355}" type="datetimeFigureOut">
              <a:rPr lang="bs-Latn-BA" smtClean="0"/>
              <a:pPr/>
              <a:t>5. 3. 2021.</a:t>
            </a:fld>
            <a:endParaRPr lang="bs-Latn-BA"/>
          </a:p>
        </p:txBody>
      </p:sp>
      <p:sp>
        <p:nvSpPr>
          <p:cNvPr id="5" name="Čuvar mesta za podnožj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s-Latn-BA"/>
          </a:p>
        </p:txBody>
      </p:sp>
      <p:sp>
        <p:nvSpPr>
          <p:cNvPr id="6" name="Čuvar mesta za broj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240083-5FC2-4172-9A98-A9B4E8620B0E}" type="slidenum">
              <a:rPr lang="bs-Latn-BA" smtClean="0"/>
              <a:pPr/>
              <a:t>‹#›</a:t>
            </a:fld>
            <a:endParaRPr lang="bs-Latn-B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n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ni naslov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sr-Latn-CS"/>
              <a:t>Kliknite i uredite naslov mastera</a:t>
            </a:r>
            <a:endParaRPr kumimoji="0" lang="en-US"/>
          </a:p>
        </p:txBody>
      </p:sp>
      <p:sp>
        <p:nvSpPr>
          <p:cNvPr id="3" name="Čuvar mesta za vertikalni tekst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sr-Latn-CS"/>
              <a:t>Kliknite i uredite stilove teksta mastera</a:t>
            </a:r>
          </a:p>
          <a:p>
            <a:pPr lvl="1" eaLnBrk="1" latinLnBrk="0" hangingPunct="1"/>
            <a:r>
              <a:rPr lang="sr-Latn-CS"/>
              <a:t>Drugi nivo</a:t>
            </a:r>
          </a:p>
          <a:p>
            <a:pPr lvl="2" eaLnBrk="1" latinLnBrk="0" hangingPunct="1"/>
            <a:r>
              <a:rPr lang="sr-Latn-CS"/>
              <a:t>Treći nivo</a:t>
            </a:r>
          </a:p>
          <a:p>
            <a:pPr lvl="3" eaLnBrk="1" latinLnBrk="0" hangingPunct="1"/>
            <a:r>
              <a:rPr lang="sr-Latn-CS"/>
              <a:t>Četvrti nivo</a:t>
            </a:r>
          </a:p>
          <a:p>
            <a:pPr lvl="4" eaLnBrk="1" latinLnBrk="0" hangingPunct="1"/>
            <a:r>
              <a:rPr lang="sr-Latn-CS"/>
              <a:t>Peti nivo</a:t>
            </a:r>
            <a:endParaRPr kumimoji="0" lang="en-US"/>
          </a:p>
        </p:txBody>
      </p:sp>
      <p:sp>
        <p:nvSpPr>
          <p:cNvPr id="4" name="Čuvar mesta za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5A2106-2A2E-4CD2-80DC-56057B3D9355}" type="datetimeFigureOut">
              <a:rPr lang="bs-Latn-BA" smtClean="0"/>
              <a:pPr/>
              <a:t>5. 3. 2021.</a:t>
            </a:fld>
            <a:endParaRPr lang="bs-Latn-BA"/>
          </a:p>
        </p:txBody>
      </p:sp>
      <p:sp>
        <p:nvSpPr>
          <p:cNvPr id="5" name="Čuvar mesta za podnožj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s-Latn-BA"/>
          </a:p>
        </p:txBody>
      </p:sp>
      <p:sp>
        <p:nvSpPr>
          <p:cNvPr id="6" name="Čuvar mesta za broj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240083-5FC2-4172-9A98-A9B4E8620B0E}" type="slidenum">
              <a:rPr lang="bs-Latn-BA" smtClean="0"/>
              <a:pPr/>
              <a:t>‹#›</a:t>
            </a:fld>
            <a:endParaRPr lang="bs-Latn-B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Naslov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sr-Latn-CS"/>
              <a:t>Kliknite i uredite naslov mastera</a:t>
            </a:r>
            <a:endParaRPr kumimoji="0" lang="en-US"/>
          </a:p>
        </p:txBody>
      </p:sp>
      <p:sp>
        <p:nvSpPr>
          <p:cNvPr id="27" name="Čuvar mesta za sadržaj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sr-Latn-CS"/>
              <a:t>Kliknite i uredite stilove teksta mastera</a:t>
            </a:r>
          </a:p>
          <a:p>
            <a:pPr lvl="1" eaLnBrk="1" latinLnBrk="0" hangingPunct="1"/>
            <a:r>
              <a:rPr lang="sr-Latn-CS"/>
              <a:t>Drugi nivo</a:t>
            </a:r>
          </a:p>
          <a:p>
            <a:pPr lvl="2" eaLnBrk="1" latinLnBrk="0" hangingPunct="1"/>
            <a:r>
              <a:rPr lang="sr-Latn-CS"/>
              <a:t>Treći nivo</a:t>
            </a:r>
          </a:p>
          <a:p>
            <a:pPr lvl="3" eaLnBrk="1" latinLnBrk="0" hangingPunct="1"/>
            <a:r>
              <a:rPr lang="sr-Latn-CS"/>
              <a:t>Četvrti nivo</a:t>
            </a:r>
          </a:p>
          <a:p>
            <a:pPr lvl="4" eaLnBrk="1" latinLnBrk="0" hangingPunct="1"/>
            <a:r>
              <a:rPr lang="sr-Latn-CS"/>
              <a:t>Peti nivo</a:t>
            </a:r>
            <a:endParaRPr kumimoji="0" lang="en-US"/>
          </a:p>
        </p:txBody>
      </p:sp>
      <p:sp>
        <p:nvSpPr>
          <p:cNvPr id="25" name="Čuvar mesta za datum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5A2106-2A2E-4CD2-80DC-56057B3D9355}" type="datetimeFigureOut">
              <a:rPr lang="bs-Latn-BA" smtClean="0"/>
              <a:pPr/>
              <a:t>5. 3. 2021.</a:t>
            </a:fld>
            <a:endParaRPr lang="bs-Latn-BA"/>
          </a:p>
        </p:txBody>
      </p:sp>
      <p:sp>
        <p:nvSpPr>
          <p:cNvPr id="19" name="Čuvar mesta za podnožje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bs-Latn-BA"/>
          </a:p>
        </p:txBody>
      </p:sp>
      <p:sp>
        <p:nvSpPr>
          <p:cNvPr id="16" name="Čuvar mesta za broj slajda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59240083-5FC2-4172-9A98-A9B4E8620B0E}" type="slidenum">
              <a:rPr lang="bs-Latn-BA" smtClean="0"/>
              <a:pPr/>
              <a:t>‹#›</a:t>
            </a:fld>
            <a:endParaRPr lang="bs-Latn-B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aglavlje odelj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rava linija spajanja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Čuvar mesta za tekst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sr-Latn-CS"/>
              <a:t>Kliknite i uredite stilove teksta mastera</a:t>
            </a:r>
          </a:p>
        </p:txBody>
      </p:sp>
      <p:sp>
        <p:nvSpPr>
          <p:cNvPr id="19" name="Čuvar mesta za datum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5A2106-2A2E-4CD2-80DC-56057B3D9355}" type="datetimeFigureOut">
              <a:rPr lang="bs-Latn-BA" smtClean="0"/>
              <a:pPr/>
              <a:t>5. 3. 2021.</a:t>
            </a:fld>
            <a:endParaRPr lang="bs-Latn-BA"/>
          </a:p>
        </p:txBody>
      </p:sp>
      <p:sp>
        <p:nvSpPr>
          <p:cNvPr id="11" name="Čuvar mesta za podnožje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s-Latn-BA"/>
          </a:p>
        </p:txBody>
      </p:sp>
      <p:sp>
        <p:nvSpPr>
          <p:cNvPr id="16" name="Čuvar mesta za broj slajda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240083-5FC2-4172-9A98-A9B4E8620B0E}" type="slidenum">
              <a:rPr lang="bs-Latn-BA" smtClean="0"/>
              <a:pPr/>
              <a:t>‹#›</a:t>
            </a:fld>
            <a:endParaRPr lang="bs-Latn-BA"/>
          </a:p>
        </p:txBody>
      </p:sp>
      <p:sp>
        <p:nvSpPr>
          <p:cNvPr id="8" name="Naslov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sr-Latn-CS"/>
              <a:t>Kliknite i uredite naslov mastera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Naslov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sr-Latn-CS"/>
              <a:t>Kliknite i uredite naslov mastera</a:t>
            </a:r>
            <a:endParaRPr kumimoji="0" lang="en-US"/>
          </a:p>
        </p:txBody>
      </p:sp>
      <p:sp>
        <p:nvSpPr>
          <p:cNvPr id="14" name="Čuvar mesta za sadržaj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sr-Latn-CS"/>
              <a:t>Kliknite i uredite stilove teksta mastera</a:t>
            </a:r>
          </a:p>
          <a:p>
            <a:pPr lvl="1" eaLnBrk="1" latinLnBrk="0" hangingPunct="1"/>
            <a:r>
              <a:rPr lang="sr-Latn-CS"/>
              <a:t>Drugi nivo</a:t>
            </a:r>
          </a:p>
          <a:p>
            <a:pPr lvl="2" eaLnBrk="1" latinLnBrk="0" hangingPunct="1"/>
            <a:r>
              <a:rPr lang="sr-Latn-CS"/>
              <a:t>Treći nivo</a:t>
            </a:r>
          </a:p>
          <a:p>
            <a:pPr lvl="3" eaLnBrk="1" latinLnBrk="0" hangingPunct="1"/>
            <a:r>
              <a:rPr lang="sr-Latn-CS"/>
              <a:t>Četvrti nivo</a:t>
            </a:r>
          </a:p>
          <a:p>
            <a:pPr lvl="4" eaLnBrk="1" latinLnBrk="0" hangingPunct="1"/>
            <a:r>
              <a:rPr lang="sr-Latn-CS"/>
              <a:t>Peti nivo</a:t>
            </a:r>
            <a:endParaRPr kumimoji="0" lang="en-US"/>
          </a:p>
        </p:txBody>
      </p:sp>
      <p:sp>
        <p:nvSpPr>
          <p:cNvPr id="13" name="Čuvar mesta za sadržaj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sr-Latn-CS"/>
              <a:t>Kliknite i uredite stilove teksta mastera</a:t>
            </a:r>
          </a:p>
          <a:p>
            <a:pPr lvl="1" eaLnBrk="1" latinLnBrk="0" hangingPunct="1"/>
            <a:r>
              <a:rPr lang="sr-Latn-CS"/>
              <a:t>Drugi nivo</a:t>
            </a:r>
          </a:p>
          <a:p>
            <a:pPr lvl="2" eaLnBrk="1" latinLnBrk="0" hangingPunct="1"/>
            <a:r>
              <a:rPr lang="sr-Latn-CS"/>
              <a:t>Treći nivo</a:t>
            </a:r>
          </a:p>
          <a:p>
            <a:pPr lvl="3" eaLnBrk="1" latinLnBrk="0" hangingPunct="1"/>
            <a:r>
              <a:rPr lang="sr-Latn-CS"/>
              <a:t>Četvrti nivo</a:t>
            </a:r>
          </a:p>
          <a:p>
            <a:pPr lvl="4" eaLnBrk="1" latinLnBrk="0" hangingPunct="1"/>
            <a:r>
              <a:rPr lang="sr-Latn-CS"/>
              <a:t>Peti nivo</a:t>
            </a:r>
            <a:endParaRPr kumimoji="0" lang="en-US"/>
          </a:p>
        </p:txBody>
      </p:sp>
      <p:sp>
        <p:nvSpPr>
          <p:cNvPr id="21" name="Čuvar mesta za datum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5A2106-2A2E-4CD2-80DC-56057B3D9355}" type="datetimeFigureOut">
              <a:rPr lang="bs-Latn-BA" smtClean="0"/>
              <a:pPr/>
              <a:t>5. 3. 2021.</a:t>
            </a:fld>
            <a:endParaRPr lang="bs-Latn-BA"/>
          </a:p>
        </p:txBody>
      </p:sp>
      <p:sp>
        <p:nvSpPr>
          <p:cNvPr id="10" name="Čuvar mesta za podnožje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s-Latn-BA"/>
          </a:p>
        </p:txBody>
      </p:sp>
      <p:sp>
        <p:nvSpPr>
          <p:cNvPr id="31" name="Čuvar mesta za broj slajda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240083-5FC2-4172-9A98-A9B4E8620B0E}" type="slidenum">
              <a:rPr lang="bs-Latn-BA" smtClean="0"/>
              <a:pPr/>
              <a:t>‹#›</a:t>
            </a:fld>
            <a:endParaRPr lang="bs-Latn-B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eđen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Naslov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sr-Latn-CS"/>
              <a:t>Kliknite i uredite naslov mastera</a:t>
            </a:r>
            <a:endParaRPr kumimoji="0" lang="en-US"/>
          </a:p>
        </p:txBody>
      </p:sp>
      <p:sp>
        <p:nvSpPr>
          <p:cNvPr id="13" name="Čuvar mesta za tekst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sr-Latn-CS"/>
              <a:t>Kliknite i uredite stilove teksta mastera</a:t>
            </a:r>
          </a:p>
        </p:txBody>
      </p:sp>
      <p:sp>
        <p:nvSpPr>
          <p:cNvPr id="25" name="Čuvar mesta za tekst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sr-Latn-CS"/>
              <a:t>Kliknite i uredite stilove teksta mastera</a:t>
            </a:r>
          </a:p>
        </p:txBody>
      </p:sp>
      <p:sp>
        <p:nvSpPr>
          <p:cNvPr id="4" name="Čuvar mesta za sadržaj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sr-Latn-CS"/>
              <a:t>Kliknite i uredite stilove teksta mastera</a:t>
            </a:r>
          </a:p>
          <a:p>
            <a:pPr lvl="1" eaLnBrk="1" latinLnBrk="0" hangingPunct="1"/>
            <a:r>
              <a:rPr lang="sr-Latn-CS"/>
              <a:t>Drugi nivo</a:t>
            </a:r>
          </a:p>
          <a:p>
            <a:pPr lvl="2" eaLnBrk="1" latinLnBrk="0" hangingPunct="1"/>
            <a:r>
              <a:rPr lang="sr-Latn-CS"/>
              <a:t>Treći nivo</a:t>
            </a:r>
          </a:p>
          <a:p>
            <a:pPr lvl="3" eaLnBrk="1" latinLnBrk="0" hangingPunct="1"/>
            <a:r>
              <a:rPr lang="sr-Latn-CS"/>
              <a:t>Četvrti nivo</a:t>
            </a:r>
          </a:p>
          <a:p>
            <a:pPr lvl="4" eaLnBrk="1" latinLnBrk="0" hangingPunct="1"/>
            <a:r>
              <a:rPr lang="sr-Latn-CS"/>
              <a:t>Peti nivo</a:t>
            </a:r>
            <a:endParaRPr kumimoji="0" lang="en-US"/>
          </a:p>
        </p:txBody>
      </p:sp>
      <p:sp>
        <p:nvSpPr>
          <p:cNvPr id="28" name="Čuvar mesta za sadržaj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sr-Latn-CS"/>
              <a:t>Kliknite i uredite stilove teksta mastera</a:t>
            </a:r>
          </a:p>
          <a:p>
            <a:pPr lvl="1" eaLnBrk="1" latinLnBrk="0" hangingPunct="1"/>
            <a:r>
              <a:rPr lang="sr-Latn-CS"/>
              <a:t>Drugi nivo</a:t>
            </a:r>
          </a:p>
          <a:p>
            <a:pPr lvl="2" eaLnBrk="1" latinLnBrk="0" hangingPunct="1"/>
            <a:r>
              <a:rPr lang="sr-Latn-CS"/>
              <a:t>Treći nivo</a:t>
            </a:r>
          </a:p>
          <a:p>
            <a:pPr lvl="3" eaLnBrk="1" latinLnBrk="0" hangingPunct="1"/>
            <a:r>
              <a:rPr lang="sr-Latn-CS"/>
              <a:t>Četvrti nivo</a:t>
            </a:r>
          </a:p>
          <a:p>
            <a:pPr lvl="4" eaLnBrk="1" latinLnBrk="0" hangingPunct="1"/>
            <a:r>
              <a:rPr lang="sr-Latn-CS"/>
              <a:t>Peti nivo</a:t>
            </a:r>
            <a:endParaRPr kumimoji="0" lang="en-US"/>
          </a:p>
        </p:txBody>
      </p:sp>
      <p:sp>
        <p:nvSpPr>
          <p:cNvPr id="10" name="Čuvar mesta za datum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5A2106-2A2E-4CD2-80DC-56057B3D9355}" type="datetimeFigureOut">
              <a:rPr lang="bs-Latn-BA" smtClean="0"/>
              <a:pPr/>
              <a:t>5. 3. 2021.</a:t>
            </a:fld>
            <a:endParaRPr lang="bs-Latn-BA"/>
          </a:p>
        </p:txBody>
      </p:sp>
      <p:sp>
        <p:nvSpPr>
          <p:cNvPr id="6" name="Čuvar mesta za podnožj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s-Latn-BA"/>
          </a:p>
        </p:txBody>
      </p:sp>
      <p:sp>
        <p:nvSpPr>
          <p:cNvPr id="7" name="Čuvar mesta za broj slajda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59240083-5FC2-4172-9A98-A9B4E8620B0E}" type="slidenum">
              <a:rPr lang="bs-Latn-BA" smtClean="0"/>
              <a:pPr/>
              <a:t>‹#›</a:t>
            </a:fld>
            <a:endParaRPr lang="bs-Latn-BA"/>
          </a:p>
        </p:txBody>
      </p:sp>
      <p:sp>
        <p:nvSpPr>
          <p:cNvPr id="11" name="Prava linija spajanja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Naslov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sr-Latn-CS"/>
              <a:t>Kliknite i uredite naslov mastera</a:t>
            </a:r>
            <a:endParaRPr kumimoji="0" lang="en-US"/>
          </a:p>
        </p:txBody>
      </p:sp>
      <p:sp>
        <p:nvSpPr>
          <p:cNvPr id="12" name="Čuvar mesta za datum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5A2106-2A2E-4CD2-80DC-56057B3D9355}" type="datetimeFigureOut">
              <a:rPr lang="bs-Latn-BA" smtClean="0"/>
              <a:pPr/>
              <a:t>5. 3. 2021.</a:t>
            </a:fld>
            <a:endParaRPr lang="bs-Latn-BA"/>
          </a:p>
        </p:txBody>
      </p:sp>
      <p:sp>
        <p:nvSpPr>
          <p:cNvPr id="21" name="Čuvar mesta za podnožje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s-Latn-BA"/>
          </a:p>
        </p:txBody>
      </p:sp>
      <p:sp>
        <p:nvSpPr>
          <p:cNvPr id="6" name="Čuvar mesta za broj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240083-5FC2-4172-9A98-A9B4E8620B0E}" type="slidenum">
              <a:rPr lang="bs-Latn-BA" smtClean="0"/>
              <a:pPr/>
              <a:t>‹#›</a:t>
            </a:fld>
            <a:endParaRPr lang="bs-Latn-B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Čuvar mesta za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5A2106-2A2E-4CD2-80DC-56057B3D9355}" type="datetimeFigureOut">
              <a:rPr lang="bs-Latn-BA" smtClean="0"/>
              <a:pPr/>
              <a:t>5. 3. 2021.</a:t>
            </a:fld>
            <a:endParaRPr lang="bs-Latn-BA"/>
          </a:p>
        </p:txBody>
      </p:sp>
      <p:sp>
        <p:nvSpPr>
          <p:cNvPr id="24" name="Čuvar mesta za podnožje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s-Latn-BA"/>
          </a:p>
        </p:txBody>
      </p:sp>
      <p:sp>
        <p:nvSpPr>
          <p:cNvPr id="7" name="Čuvar mesta za broj slajd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240083-5FC2-4172-9A98-A9B4E8620B0E}" type="slidenum">
              <a:rPr lang="bs-Latn-BA" smtClean="0"/>
              <a:pPr/>
              <a:t>‹#›</a:t>
            </a:fld>
            <a:endParaRPr lang="bs-Latn-B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adržaj sa nat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rava linija spajanja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Naslov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sr-Latn-CS"/>
              <a:t>Kliknite i uredite naslov mastera</a:t>
            </a:r>
            <a:endParaRPr kumimoji="0" lang="en-US"/>
          </a:p>
        </p:txBody>
      </p:sp>
      <p:sp>
        <p:nvSpPr>
          <p:cNvPr id="26" name="Čuvar mesta za tekst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sr-Latn-CS"/>
              <a:t>Kliknite i uredite stilove teksta mastera</a:t>
            </a:r>
          </a:p>
        </p:txBody>
      </p:sp>
      <p:sp>
        <p:nvSpPr>
          <p:cNvPr id="14" name="Čuvar mesta za sadržaj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sr-Latn-CS"/>
              <a:t>Kliknite i uredite stilove teksta mastera</a:t>
            </a:r>
          </a:p>
          <a:p>
            <a:pPr lvl="1" eaLnBrk="1" latinLnBrk="0" hangingPunct="1"/>
            <a:r>
              <a:rPr lang="sr-Latn-CS"/>
              <a:t>Drugi nivo</a:t>
            </a:r>
          </a:p>
          <a:p>
            <a:pPr lvl="2" eaLnBrk="1" latinLnBrk="0" hangingPunct="1"/>
            <a:r>
              <a:rPr lang="sr-Latn-CS"/>
              <a:t>Treći nivo</a:t>
            </a:r>
          </a:p>
          <a:p>
            <a:pPr lvl="3" eaLnBrk="1" latinLnBrk="0" hangingPunct="1"/>
            <a:r>
              <a:rPr lang="sr-Latn-CS"/>
              <a:t>Četvrti nivo</a:t>
            </a:r>
          </a:p>
          <a:p>
            <a:pPr lvl="4" eaLnBrk="1" latinLnBrk="0" hangingPunct="1"/>
            <a:r>
              <a:rPr lang="sr-Latn-CS"/>
              <a:t>Peti nivo</a:t>
            </a:r>
            <a:endParaRPr kumimoji="0" lang="en-US"/>
          </a:p>
        </p:txBody>
      </p:sp>
      <p:sp>
        <p:nvSpPr>
          <p:cNvPr id="25" name="Čuvar mesta za datum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5A2106-2A2E-4CD2-80DC-56057B3D9355}" type="datetimeFigureOut">
              <a:rPr lang="bs-Latn-BA" smtClean="0"/>
              <a:pPr/>
              <a:t>5. 3. 2021.</a:t>
            </a:fld>
            <a:endParaRPr lang="bs-Latn-BA"/>
          </a:p>
        </p:txBody>
      </p:sp>
      <p:sp>
        <p:nvSpPr>
          <p:cNvPr id="29" name="Čuvar mesta za podnožje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s-Latn-BA"/>
          </a:p>
        </p:txBody>
      </p:sp>
      <p:sp>
        <p:nvSpPr>
          <p:cNvPr id="7" name="Čuvar mesta za broj slajd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240083-5FC2-4172-9A98-A9B4E8620B0E}" type="slidenum">
              <a:rPr lang="bs-Latn-BA" smtClean="0"/>
              <a:pPr/>
              <a:t>‹#›</a:t>
            </a:fld>
            <a:endParaRPr lang="bs-Latn-B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Slika sa nat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Čuvar mesta za sliku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sr-Latn-CS"/>
              <a:t>Kliknite na ikonu da biste dodali sliku</a:t>
            </a:r>
            <a:endParaRPr kumimoji="0" lang="en-US" dirty="0"/>
          </a:p>
        </p:txBody>
      </p:sp>
      <p:sp>
        <p:nvSpPr>
          <p:cNvPr id="7" name="Čuvar mesta za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5A2106-2A2E-4CD2-80DC-56057B3D9355}" type="datetimeFigureOut">
              <a:rPr lang="bs-Latn-BA" smtClean="0"/>
              <a:pPr/>
              <a:t>5. 3. 2021.</a:t>
            </a:fld>
            <a:endParaRPr lang="bs-Latn-BA"/>
          </a:p>
        </p:txBody>
      </p:sp>
      <p:sp>
        <p:nvSpPr>
          <p:cNvPr id="5" name="Čuvar mesta za podnožj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s-Latn-BA"/>
          </a:p>
        </p:txBody>
      </p:sp>
      <p:sp>
        <p:nvSpPr>
          <p:cNvPr id="31" name="Čuvar mesta za broj slajda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240083-5FC2-4172-9A98-A9B4E8620B0E}" type="slidenum">
              <a:rPr lang="bs-Latn-BA" smtClean="0"/>
              <a:pPr/>
              <a:t>‹#›</a:t>
            </a:fld>
            <a:endParaRPr lang="bs-Latn-BA"/>
          </a:p>
        </p:txBody>
      </p:sp>
      <p:sp>
        <p:nvSpPr>
          <p:cNvPr id="17" name="Naslov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sr-Latn-CS"/>
              <a:t>Kliknite i uredite naslov mastera</a:t>
            </a:r>
            <a:endParaRPr kumimoji="0" lang="en-US"/>
          </a:p>
        </p:txBody>
      </p:sp>
      <p:sp>
        <p:nvSpPr>
          <p:cNvPr id="26" name="Čuvar mesta za tekst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sr-Latn-CS"/>
              <a:t>Kliknite i uredite stilove teksta mastera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rava linija spajanja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Čuvar mesta za tekst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sr-Latn-CS"/>
              <a:t>Kliknite i uredite stilove teksta mastera</a:t>
            </a:r>
          </a:p>
          <a:p>
            <a:pPr lvl="1" eaLnBrk="1" latinLnBrk="0" hangingPunct="1"/>
            <a:r>
              <a:rPr kumimoji="0" lang="sr-Latn-CS"/>
              <a:t>Drugi nivo</a:t>
            </a:r>
          </a:p>
          <a:p>
            <a:pPr lvl="2" eaLnBrk="1" latinLnBrk="0" hangingPunct="1"/>
            <a:r>
              <a:rPr kumimoji="0" lang="sr-Latn-CS"/>
              <a:t>Treći nivo</a:t>
            </a:r>
          </a:p>
          <a:p>
            <a:pPr lvl="3" eaLnBrk="1" latinLnBrk="0" hangingPunct="1"/>
            <a:r>
              <a:rPr kumimoji="0" lang="sr-Latn-CS"/>
              <a:t>Četvrti nivo</a:t>
            </a:r>
          </a:p>
          <a:p>
            <a:pPr lvl="4" eaLnBrk="1" latinLnBrk="0" hangingPunct="1"/>
            <a:r>
              <a:rPr kumimoji="0" lang="sr-Latn-CS"/>
              <a:t>Peti nivo</a:t>
            </a:r>
            <a:endParaRPr kumimoji="0" lang="en-US"/>
          </a:p>
        </p:txBody>
      </p:sp>
      <p:sp>
        <p:nvSpPr>
          <p:cNvPr id="11" name="Čuvar mesta za datum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AB5A2106-2A2E-4CD2-80DC-56057B3D9355}" type="datetimeFigureOut">
              <a:rPr lang="bs-Latn-BA" smtClean="0"/>
              <a:pPr/>
              <a:t>5. 3. 2021.</a:t>
            </a:fld>
            <a:endParaRPr lang="bs-Latn-BA"/>
          </a:p>
        </p:txBody>
      </p:sp>
      <p:sp>
        <p:nvSpPr>
          <p:cNvPr id="28" name="Čuvar mesta za podnožje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bs-Latn-BA"/>
          </a:p>
        </p:txBody>
      </p:sp>
      <p:sp>
        <p:nvSpPr>
          <p:cNvPr id="5" name="Čuvar mesta za broj slajda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59240083-5FC2-4172-9A98-A9B4E8620B0E}" type="slidenum">
              <a:rPr lang="bs-Latn-BA" smtClean="0"/>
              <a:pPr/>
              <a:t>‹#›</a:t>
            </a:fld>
            <a:endParaRPr lang="bs-Latn-BA"/>
          </a:p>
        </p:txBody>
      </p:sp>
      <p:sp>
        <p:nvSpPr>
          <p:cNvPr id="10" name="Čuvar mesta za naslov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sr-Latn-CS"/>
              <a:t>Kliknite i uredite naslov mastera</a:t>
            </a:r>
            <a:endParaRPr kumimoji="0" lang="en-US"/>
          </a:p>
        </p:txBody>
      </p:sp>
      <p:sp>
        <p:nvSpPr>
          <p:cNvPr id="9" name="Prava linija spajanja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Prava linija spajanja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8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6.png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63F3D576-EC6C-481D-9517-36C1C02F5CB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01486" y="404664"/>
            <a:ext cx="8458200" cy="1222375"/>
          </a:xfrm>
        </p:spPr>
        <p:txBody>
          <a:bodyPr>
            <a:normAutofit/>
          </a:bodyPr>
          <a:lstStyle/>
          <a:p>
            <a:r>
              <a:rPr lang="en-US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ENGLISH CLASS, GRADE 5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F94CDDE-A3DA-4B72-8FCE-53DB443474D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2160" y="4126768"/>
            <a:ext cx="1778000" cy="177800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B7E5F4CF-941B-45E4-8F06-CCA86DA419D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470967" y="2489473"/>
            <a:ext cx="4581128" cy="34358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352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AD94C5C4-21BA-45EC-ABE6-A6B7CC83EE79}"/>
              </a:ext>
            </a:extLst>
          </p:cNvPr>
          <p:cNvSpPr>
            <a:spLocks noGrp="1"/>
          </p:cNvSpPr>
          <p:nvPr>
            <p:ph type="body" idx="2"/>
          </p:nvPr>
        </p:nvSpPr>
        <p:spPr/>
        <p:txBody>
          <a:bodyPr>
            <a:normAutofit/>
          </a:bodyPr>
          <a:lstStyle/>
          <a:p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Student’s book</a:t>
            </a:r>
            <a:r>
              <a:rPr lang="sr-Cyrl-BA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page</a:t>
            </a:r>
            <a:r>
              <a:rPr lang="sr-Cyrl-BA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37</a:t>
            </a:r>
            <a:endParaRPr lang="sr-Cyrl-BA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400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B722E3E-9307-44BB-8A94-F4FC183DB20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3436674" y="1251958"/>
            <a:ext cx="6202288" cy="4651716"/>
          </a:xfrm>
          <a:prstGeom prst="rect">
            <a:avLst/>
          </a:prstGeom>
        </p:spPr>
      </p:pic>
      <p:pic>
        <p:nvPicPr>
          <p:cNvPr id="7" name="5-1 Track 29">
            <a:hlinkClick r:id="" action="ppaction://media"/>
            <a:extLst>
              <a:ext uri="{FF2B5EF4-FFF2-40B4-BE49-F238E27FC236}">
                <a16:creationId xmlns:a16="http://schemas.microsoft.com/office/drawing/2014/main" id="{20230734-B74E-40D9-91E2-0660F37BBD1F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043608" y="2204864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03403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7602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9F2B01-1F94-4CEE-9EE0-6732D4CB6F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800" b="1" dirty="0"/>
              <a:t>wordlist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D662017-1EC5-4EC3-BB4D-B217958EF853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n-US" sz="3200" b="1" dirty="0"/>
              <a:t>Animals</a:t>
            </a:r>
          </a:p>
          <a:p>
            <a:pPr marL="0" indent="0">
              <a:buNone/>
            </a:pPr>
            <a:r>
              <a:rPr lang="en-US" sz="3200" dirty="0"/>
              <a:t>Sheep- </a:t>
            </a:r>
            <a:r>
              <a:rPr lang="en-US" sz="3200" dirty="0" err="1"/>
              <a:t>ovca</a:t>
            </a:r>
            <a:endParaRPr lang="en-US" sz="3200" dirty="0"/>
          </a:p>
          <a:p>
            <a:pPr marL="0" indent="0">
              <a:buNone/>
            </a:pPr>
            <a:r>
              <a:rPr lang="en-US" sz="3200" dirty="0"/>
              <a:t>Duck- </a:t>
            </a:r>
            <a:r>
              <a:rPr lang="en-US" sz="3200" dirty="0" err="1"/>
              <a:t>patka</a:t>
            </a:r>
            <a:endParaRPr lang="en-US" sz="3200" dirty="0"/>
          </a:p>
          <a:p>
            <a:pPr marL="0" indent="0">
              <a:buNone/>
            </a:pPr>
            <a:r>
              <a:rPr lang="en-US" sz="3200" dirty="0"/>
              <a:t>Pig- </a:t>
            </a:r>
            <a:r>
              <a:rPr lang="en-US" sz="3200" dirty="0" err="1"/>
              <a:t>svinja</a:t>
            </a:r>
            <a:endParaRPr lang="en-US" sz="3200" dirty="0"/>
          </a:p>
          <a:p>
            <a:pPr marL="0" indent="0">
              <a:buNone/>
            </a:pPr>
            <a:r>
              <a:rPr lang="en-US" sz="3200" dirty="0"/>
              <a:t>Dog- pas</a:t>
            </a:r>
          </a:p>
          <a:p>
            <a:pPr marL="0" indent="0">
              <a:buNone/>
            </a:pPr>
            <a:r>
              <a:rPr lang="en-US" sz="3200" dirty="0"/>
              <a:t>Cat- ma</a:t>
            </a:r>
            <a:r>
              <a:rPr lang="sr-Latn-BA" sz="3200" dirty="0"/>
              <a:t>č</a:t>
            </a:r>
            <a:r>
              <a:rPr lang="en-US" sz="3200" dirty="0"/>
              <a:t>ka</a:t>
            </a:r>
            <a:endParaRPr lang="sr-Latn-BA" sz="3200" dirty="0"/>
          </a:p>
          <a:p>
            <a:pPr marL="0" indent="0">
              <a:buNone/>
            </a:pPr>
            <a:r>
              <a:rPr lang="sr-Latn-BA" sz="3200" dirty="0"/>
              <a:t>Hen- kokoška</a:t>
            </a:r>
            <a:endParaRPr lang="en-US" sz="3200" dirty="0"/>
          </a:p>
          <a:p>
            <a:pPr marL="0" indent="0">
              <a:buNone/>
            </a:pPr>
            <a:endParaRPr lang="sr-Latn-BA" sz="3200" dirty="0"/>
          </a:p>
          <a:p>
            <a:pPr marL="0" indent="0">
              <a:buNone/>
            </a:pPr>
            <a:endParaRPr lang="sr-Latn-BA" dirty="0"/>
          </a:p>
          <a:p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7B812D9-572C-4CE2-BCE4-9C2954838C33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n-US" sz="3200" b="1" dirty="0"/>
              <a:t>Animal </a:t>
            </a:r>
            <a:r>
              <a:rPr lang="sr-Latn-BA" sz="3200" b="1" dirty="0"/>
              <a:t>B</a:t>
            </a:r>
            <a:r>
              <a:rPr lang="en-US" sz="3200" b="1" dirty="0" err="1"/>
              <a:t>abies</a:t>
            </a:r>
            <a:endParaRPr lang="sr-Latn-BA" sz="3200" b="1" dirty="0"/>
          </a:p>
          <a:p>
            <a:pPr marL="0" indent="0">
              <a:buNone/>
            </a:pPr>
            <a:r>
              <a:rPr lang="sr-Latn-BA" sz="3200" dirty="0"/>
              <a:t>Lamb- jagnje</a:t>
            </a:r>
          </a:p>
          <a:p>
            <a:pPr marL="0" indent="0">
              <a:buNone/>
            </a:pPr>
            <a:r>
              <a:rPr lang="sr-Latn-BA" sz="3200" dirty="0"/>
              <a:t>Duckling- pače</a:t>
            </a:r>
          </a:p>
          <a:p>
            <a:pPr marL="0" indent="0">
              <a:buNone/>
            </a:pPr>
            <a:r>
              <a:rPr lang="sr-Latn-BA" sz="3200" dirty="0"/>
              <a:t>Piglet- prase</a:t>
            </a:r>
          </a:p>
          <a:p>
            <a:pPr marL="0" indent="0">
              <a:buNone/>
            </a:pPr>
            <a:r>
              <a:rPr lang="sr-Latn-BA" sz="3200" dirty="0"/>
              <a:t>Puppy- štene</a:t>
            </a:r>
          </a:p>
          <a:p>
            <a:pPr marL="0" indent="0">
              <a:buNone/>
            </a:pPr>
            <a:r>
              <a:rPr lang="sr-Latn-BA" sz="3200" dirty="0"/>
              <a:t>Kitten- mače</a:t>
            </a:r>
          </a:p>
          <a:p>
            <a:pPr marL="0" indent="0">
              <a:buNone/>
            </a:pPr>
            <a:r>
              <a:rPr lang="sr-Latn-BA" sz="3200" dirty="0"/>
              <a:t>Chicken- pile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606754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3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8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3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8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3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8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4" grpId="0" uiExpand="1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54E1A8-74F2-4B90-B8A7-2118E3FFF7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br>
              <a:rPr lang="sr-Latn-BA" sz="3200" b="1" dirty="0"/>
            </a:br>
            <a:br>
              <a:rPr lang="sr-Latn-BA" sz="3200" b="1" dirty="0"/>
            </a:br>
            <a:br>
              <a:rPr lang="sr-Latn-BA" sz="3200" b="1" dirty="0"/>
            </a:br>
            <a:br>
              <a:rPr lang="sr-Latn-BA" sz="3200" b="1" dirty="0"/>
            </a:br>
            <a:br>
              <a:rPr lang="sr-Latn-BA" sz="3200" b="1" dirty="0"/>
            </a:br>
            <a:br>
              <a:rPr lang="sr-Latn-BA" sz="3200" b="1" dirty="0"/>
            </a:br>
            <a:r>
              <a:rPr lang="sr-Latn-BA" sz="3200" b="1" dirty="0"/>
              <a:t>Workbook</a:t>
            </a:r>
            <a:r>
              <a:rPr lang="en-US" sz="3200" b="1" dirty="0"/>
              <a:t>,</a:t>
            </a:r>
            <a:r>
              <a:rPr lang="sr-Latn-BA" sz="3200" b="1" dirty="0"/>
              <a:t> p</a:t>
            </a:r>
            <a:r>
              <a:rPr lang="en-US" sz="3200" b="1" dirty="0"/>
              <a:t>age </a:t>
            </a:r>
            <a:r>
              <a:rPr lang="sr-Latn-BA" sz="3200" b="1" dirty="0"/>
              <a:t>41, exercise 3</a:t>
            </a:r>
            <a:br>
              <a:rPr lang="sr-Latn-BA" sz="3200" b="1" dirty="0"/>
            </a:br>
            <a:br>
              <a:rPr lang="sr-Latn-BA" sz="3200" b="1" dirty="0"/>
            </a:br>
            <a:br>
              <a:rPr lang="sr-Latn-BA" sz="3200" b="1" dirty="0"/>
            </a:br>
            <a:br>
              <a:rPr lang="sr-Latn-BA" sz="3200" b="1" dirty="0"/>
            </a:br>
            <a:br>
              <a:rPr lang="sr-Latn-BA" sz="3200" b="1" dirty="0"/>
            </a:br>
            <a:endParaRPr lang="en-US" sz="3200" dirty="0"/>
          </a:p>
        </p:txBody>
      </p:sp>
      <p:sp>
        <p:nvSpPr>
          <p:cNvPr id="17" name="Content Placeholder 16">
            <a:extLst>
              <a:ext uri="{FF2B5EF4-FFF2-40B4-BE49-F238E27FC236}">
                <a16:creationId xmlns:a16="http://schemas.microsoft.com/office/drawing/2014/main" id="{49A4178C-B335-4A96-B058-2647924B415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52400" y="1600200"/>
            <a:ext cx="7731968" cy="47244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sr-Latn-BA" dirty="0"/>
              <a:t>Old MacDonald has some horses, kauz and pigs</a:t>
            </a:r>
          </a:p>
          <a:p>
            <a:pPr marL="0" indent="0">
              <a:buNone/>
            </a:pPr>
            <a:r>
              <a:rPr lang="sr-Latn-BA" dirty="0"/>
              <a:t>and a lot of hens and daks. Two cats and two dogs</a:t>
            </a:r>
          </a:p>
          <a:p>
            <a:pPr marL="0" indent="0">
              <a:buNone/>
            </a:pPr>
            <a:r>
              <a:rPr lang="sr-Latn-BA" dirty="0"/>
              <a:t>are there, too. Old MacDonald </a:t>
            </a:r>
            <a:r>
              <a:rPr lang="en-US" dirty="0"/>
              <a:t>gran</a:t>
            </a:r>
            <a:r>
              <a:rPr lang="sr-Latn-BA" dirty="0"/>
              <a:t>da</a:t>
            </a:r>
            <a:r>
              <a:rPr lang="en-US" dirty="0" err="1"/>
              <a:t>ughter</a:t>
            </a: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Mary loves the little lam, and his grandson Peter</a:t>
            </a:r>
          </a:p>
          <a:p>
            <a:pPr marL="0" indent="0">
              <a:buNone/>
            </a:pPr>
            <a:r>
              <a:rPr lang="en-US" dirty="0"/>
              <a:t>spends a lot of time with their tree little pigs.</a:t>
            </a:r>
          </a:p>
        </p:txBody>
      </p:sp>
      <p:sp>
        <p:nvSpPr>
          <p:cNvPr id="18" name="Content Placeholder 17">
            <a:extLst>
              <a:ext uri="{FF2B5EF4-FFF2-40B4-BE49-F238E27FC236}">
                <a16:creationId xmlns:a16="http://schemas.microsoft.com/office/drawing/2014/main" id="{D7DE52C0-9EC7-4BEA-8451-3B15EF4125B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7812360" y="1600200"/>
            <a:ext cx="1340024" cy="4724400"/>
          </a:xfrm>
        </p:spPr>
        <p:txBody>
          <a:bodyPr/>
          <a:lstStyle/>
          <a:p>
            <a:pPr marL="0" indent="0">
              <a:buNone/>
            </a:pPr>
            <a:r>
              <a:rPr lang="sr-Latn-BA" dirty="0"/>
              <a:t>cows</a:t>
            </a:r>
          </a:p>
          <a:p>
            <a:pPr marL="0" indent="0">
              <a:buNone/>
            </a:pPr>
            <a:r>
              <a:rPr lang="sr-Latn-BA" dirty="0"/>
              <a:t>ducks</a:t>
            </a:r>
            <a:endParaRPr lang="en-US" dirty="0"/>
          </a:p>
          <a:p>
            <a:pPr marL="0" indent="0">
              <a:buNone/>
            </a:pPr>
            <a:r>
              <a:rPr lang="en-US" sz="2600" dirty="0" err="1"/>
              <a:t>grandda</a:t>
            </a:r>
            <a:r>
              <a:rPr lang="en-US" sz="2600" dirty="0"/>
              <a:t> </a:t>
            </a:r>
            <a:r>
              <a:rPr lang="en-US" sz="2600" dirty="0" err="1"/>
              <a:t>ughter</a:t>
            </a:r>
            <a:endParaRPr lang="en-US" sz="2600" dirty="0"/>
          </a:p>
          <a:p>
            <a:pPr marL="0" indent="0">
              <a:buNone/>
            </a:pPr>
            <a:r>
              <a:rPr lang="en-US" dirty="0"/>
              <a:t>lamb</a:t>
            </a:r>
          </a:p>
          <a:p>
            <a:pPr marL="0" indent="0">
              <a:buNone/>
            </a:pPr>
            <a:r>
              <a:rPr lang="en-US" dirty="0"/>
              <a:t>three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0C322420-853B-43E1-AAD4-0AB4B5AD30F0}"/>
              </a:ext>
            </a:extLst>
          </p:cNvPr>
          <p:cNvCxnSpPr>
            <a:cxnSpLocks/>
          </p:cNvCxnSpPr>
          <p:nvPr/>
        </p:nvCxnSpPr>
        <p:spPr>
          <a:xfrm flipV="1">
            <a:off x="5508104" y="1643404"/>
            <a:ext cx="648072" cy="432048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15606CE9-5AA7-4803-A657-A5245572DB30}"/>
              </a:ext>
            </a:extLst>
          </p:cNvPr>
          <p:cNvCxnSpPr>
            <a:cxnSpLocks/>
          </p:cNvCxnSpPr>
          <p:nvPr/>
        </p:nvCxnSpPr>
        <p:spPr>
          <a:xfrm flipH="1" flipV="1">
            <a:off x="3580656" y="2191950"/>
            <a:ext cx="576064" cy="432048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E2B56CCB-9B9E-4973-8D5E-163448911D52}"/>
              </a:ext>
            </a:extLst>
          </p:cNvPr>
          <p:cNvCxnSpPr>
            <a:cxnSpLocks/>
          </p:cNvCxnSpPr>
          <p:nvPr/>
        </p:nvCxnSpPr>
        <p:spPr>
          <a:xfrm flipH="1" flipV="1">
            <a:off x="5508104" y="1700808"/>
            <a:ext cx="504056" cy="417848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A547A74F-F746-4ED1-8E28-890F72F5A707}"/>
              </a:ext>
            </a:extLst>
          </p:cNvPr>
          <p:cNvCxnSpPr>
            <a:cxnSpLocks/>
          </p:cNvCxnSpPr>
          <p:nvPr/>
        </p:nvCxnSpPr>
        <p:spPr>
          <a:xfrm flipV="1">
            <a:off x="3544652" y="2191950"/>
            <a:ext cx="648072" cy="432048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37F3FB4C-E7C8-4302-B45C-F03BD46EAA96}"/>
              </a:ext>
            </a:extLst>
          </p:cNvPr>
          <p:cNvCxnSpPr>
            <a:cxnSpLocks/>
          </p:cNvCxnSpPr>
          <p:nvPr/>
        </p:nvCxnSpPr>
        <p:spPr>
          <a:xfrm flipV="1">
            <a:off x="5436096" y="2726979"/>
            <a:ext cx="648072" cy="432048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F424E43A-6A6A-4ED1-9DE5-15557AF2169F}"/>
              </a:ext>
            </a:extLst>
          </p:cNvPr>
          <p:cNvCxnSpPr>
            <a:cxnSpLocks/>
          </p:cNvCxnSpPr>
          <p:nvPr/>
        </p:nvCxnSpPr>
        <p:spPr>
          <a:xfrm flipH="1" flipV="1">
            <a:off x="5508104" y="2726979"/>
            <a:ext cx="576064" cy="432048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E8E19CD5-8D0F-45F6-A910-3CF472916C61}"/>
              </a:ext>
            </a:extLst>
          </p:cNvPr>
          <p:cNvCxnSpPr>
            <a:cxnSpLocks/>
          </p:cNvCxnSpPr>
          <p:nvPr/>
        </p:nvCxnSpPr>
        <p:spPr>
          <a:xfrm flipH="1" flipV="1">
            <a:off x="3292624" y="3746376"/>
            <a:ext cx="576064" cy="432048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CA4B8114-A035-4E09-8B70-8C63A4AB6715}"/>
              </a:ext>
            </a:extLst>
          </p:cNvPr>
          <p:cNvCxnSpPr>
            <a:cxnSpLocks/>
          </p:cNvCxnSpPr>
          <p:nvPr/>
        </p:nvCxnSpPr>
        <p:spPr>
          <a:xfrm flipV="1">
            <a:off x="3220616" y="3746376"/>
            <a:ext cx="648072" cy="432048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86B60A10-E9DB-437F-BD69-C0A6F838B5EE}"/>
              </a:ext>
            </a:extLst>
          </p:cNvPr>
          <p:cNvCxnSpPr>
            <a:cxnSpLocks/>
          </p:cNvCxnSpPr>
          <p:nvPr/>
        </p:nvCxnSpPr>
        <p:spPr>
          <a:xfrm flipV="1">
            <a:off x="4763683" y="4221088"/>
            <a:ext cx="648072" cy="432048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DE82A7AB-E410-49D7-A914-A2197C049E73}"/>
              </a:ext>
            </a:extLst>
          </p:cNvPr>
          <p:cNvCxnSpPr>
            <a:cxnSpLocks/>
          </p:cNvCxnSpPr>
          <p:nvPr/>
        </p:nvCxnSpPr>
        <p:spPr>
          <a:xfrm flipH="1" flipV="1">
            <a:off x="4763683" y="4210067"/>
            <a:ext cx="576064" cy="432048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383440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uiExpand="1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kvir za tekst 1"/>
          <p:cNvSpPr txBox="1"/>
          <p:nvPr/>
        </p:nvSpPr>
        <p:spPr>
          <a:xfrm>
            <a:off x="395536" y="332656"/>
            <a:ext cx="7560840" cy="29238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Homework</a:t>
            </a:r>
          </a:p>
          <a:p>
            <a:endParaRPr lang="en-US" sz="28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r>
              <a:rPr lang="en-US" sz="36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Workbook</a:t>
            </a:r>
            <a:r>
              <a:rPr lang="sr-Cyrl-BA" sz="36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, </a:t>
            </a:r>
            <a:r>
              <a:rPr lang="en-US" sz="36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page 41, exercise 2:</a:t>
            </a:r>
            <a:endParaRPr lang="sr-Cyrl-BA" sz="36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r>
              <a:rPr lang="en-US" sz="36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Fill in the blanks!</a:t>
            </a:r>
          </a:p>
          <a:p>
            <a:r>
              <a:rPr lang="en-US" sz="36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endParaRPr lang="bs-Latn-BA" sz="36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C5853A-D12F-48F6-A730-0FD36F67A2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Thank you for your attention!</a:t>
            </a:r>
          </a:p>
        </p:txBody>
      </p:sp>
      <p:pic>
        <p:nvPicPr>
          <p:cNvPr id="3" name="Picture 2" descr="Pin on Smileys">
            <a:extLst>
              <a:ext uri="{FF2B5EF4-FFF2-40B4-BE49-F238E27FC236}">
                <a16:creationId xmlns:a16="http://schemas.microsoft.com/office/drawing/2014/main" id="{F1060D8D-9C4C-4ABD-B682-8C8F64BC8D7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808" y="1891680"/>
            <a:ext cx="3090626" cy="45091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4231689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utovanje">
  <a:themeElements>
    <a:clrScheme name="Putovanje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Putovanje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Putovanje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ema">
  <a:themeElements>
    <a:clrScheme name="Kancelarij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arij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arij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324</TotalTime>
  <Words>139</Words>
  <Application>Microsoft Office PowerPoint</Application>
  <PresentationFormat>On-screen Show (4:3)</PresentationFormat>
  <Paragraphs>36</Paragraphs>
  <Slides>6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2" baseType="lpstr">
      <vt:lpstr>Calibri</vt:lpstr>
      <vt:lpstr>Franklin Gothic Book</vt:lpstr>
      <vt:lpstr>Franklin Gothic Medium</vt:lpstr>
      <vt:lpstr>Times New Roman</vt:lpstr>
      <vt:lpstr>Wingdings 2</vt:lpstr>
      <vt:lpstr>Putovanje</vt:lpstr>
      <vt:lpstr>PowerPoint Presentation</vt:lpstr>
      <vt:lpstr>PowerPoint Presentation</vt:lpstr>
      <vt:lpstr>wordlist</vt:lpstr>
      <vt:lpstr>      Workbook, page 41, exercise 3     </vt:lpstr>
      <vt:lpstr>PowerPoint Presentation</vt:lpstr>
      <vt:lpstr>Thank you for your attention!</vt:lpstr>
    </vt:vector>
  </TitlesOfParts>
  <Company>Grizli777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STUDENT’S BOOK page 25</dc:title>
  <dc:creator>PC-Admin</dc:creator>
  <cp:lastModifiedBy>HP</cp:lastModifiedBy>
  <cp:revision>33</cp:revision>
  <dcterms:created xsi:type="dcterms:W3CDTF">2021-01-13T16:35:46Z</dcterms:created>
  <dcterms:modified xsi:type="dcterms:W3CDTF">2021-03-05T09:37:27Z</dcterms:modified>
</cp:coreProperties>
</file>