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6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rica Glisic Samac" initials="ZGS" lastIdx="1" clrIdx="0">
    <p:extLst>
      <p:ext uri="{19B8F6BF-5375-455C-9EA6-DF929625EA0E}">
        <p15:presenceInfo xmlns:p15="http://schemas.microsoft.com/office/powerpoint/2012/main" userId="1df50cee54f7b6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FF33"/>
    <a:srgbClr val="C69E3A"/>
    <a:srgbClr val="D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7T16:02:19.958" idx="1">
    <p:pos x="1886" y="-141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4D2F50-4184-47BD-9BE6-6FF4A6BA4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90DE839-30BF-4C7B-8431-5EF8A4501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FF22079E-A5AE-43E4-86F5-F905C754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1588565-B50D-43D5-BF23-331884AF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AA7922FB-9E9A-4EEF-A37E-9DA5ED0A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03339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8D9008-DF5E-415E-BAC0-9DACC0BAA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9CF3C1A9-8160-42DC-A942-93893A8B1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A0638470-03CB-43DE-9624-D38FF251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9969CDD-998A-499F-BA3E-CCE2384FD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1E67461D-D220-4C49-BA95-6B098226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28440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4D52EE78-C771-48E7-BF65-B9ABC0E7B1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88229125-B7CD-4777-A4C1-3E3564AEF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623FD0CF-88AC-46C8-B2E6-181CECC8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D067B58-1C24-4F8A-BC76-6851BB28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9781323-C638-4E7A-AA36-623FA603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15772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5F3985-6E2C-4908-A2A6-BA02CE29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179622F-409C-409B-B7B1-A783872BF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7DC837B-69AA-4380-A5B9-37AD1356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FF69F5E-76D0-4300-85C0-56A5B0EB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1973EFE-E69C-4444-93B0-025D758E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76715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FEEAE7-095B-4294-9F46-70209758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AB8432E-C7ED-45D9-BDD9-B7AB9CFB6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5470C6C-69F5-484D-B73D-08B7F8CB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8B907B3-F9B0-4B56-8849-A49857F7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2A406C0-E09E-4594-83B1-4AE34E9E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43328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5F86B2-32AC-425F-8A80-570481C8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DD4F747-E8A5-4D4C-A536-027703129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B12BB5A3-92F4-4D73-869D-A8D460D6A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8DBD3280-3FE0-4565-9793-ED52C945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D040B319-E639-4581-A3E3-F16EE26C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D14ADEE-0424-4D38-9699-8792F245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21616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8D50E3-27B6-4293-93D7-876C1812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3B30B023-510A-4F9C-933B-4E31B1DFA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58066AD5-26B7-4036-80D0-7F89FEC2E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93856FC0-76D4-464B-AF84-C84A69569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ABCE682E-A2DA-462D-B291-84FBCB969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EB8EA9F7-D705-4764-B2CC-3A8F61EC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9771D942-DD49-4E86-AB2B-1234DD5A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75B55D9D-0987-4814-9673-F7A64C0B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90594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1C2AF9-5640-4E76-BBFC-2E6BEAB4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9CC3227D-BFAC-45DE-8C95-1169AA970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C1799D33-BFC4-4179-ABBC-F6A78F5E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8808081D-D1F4-4968-BFBA-B5CA6D66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60475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7D99E30D-372C-4C78-B502-8D53925B2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A292E48E-AFC9-48FB-B286-2CA7895D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C3F17D55-0E2F-45EA-B67D-B1702583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66630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3E582F-F35C-4DA0-91F6-231FE9C6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1FF49FB-2481-496B-8629-32097C6BE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33128843-867F-4761-AD28-29F7710DA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96311C6A-3588-4BB7-995E-F31B1E05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87F944AD-E7D5-40FE-9B39-F9D07769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56D29405-F9EB-46C4-A418-5EAC56DC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54907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901468-30C8-4A76-8CA6-65F6A80E9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660BA4D7-D813-4530-B60B-210F0698C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BA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0D1BE1E9-63A5-4A8D-BE6D-B54B3785C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E73A0E97-F719-4C54-BA7F-96360C99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9B3A9F0A-8D01-4BA2-A1C4-2F44802A1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FBF258F2-CCE4-47B4-A10E-077E2BB9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7594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FA54A7F7-EBEE-4B79-B57E-BD8001C2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C47F595C-9656-4553-BCEE-C4D68D73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4F2A2CD-1E87-4972-BF71-4758EE0B1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E1D9-871C-4135-99AA-711FC6CB4ADB}" type="datetimeFigureOut">
              <a:rPr lang="sr-Cyrl-BA" smtClean="0"/>
              <a:t>11.3.2021.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E749EDA-A13A-421A-9255-770235E7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9C7FFE0-804F-4894-9C26-BE31FA55F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359A3-0B7C-4F1A-A3FF-D7B9C1C2197A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50845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0EA274-7298-4C18-8B91-28568E167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78087"/>
            <a:ext cx="12192000" cy="326539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1EFA099-B919-4D06-869E-A66520C80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7" y="2078576"/>
            <a:ext cx="3807336" cy="3388771"/>
          </a:xfrm>
          <a:prstGeom prst="rect">
            <a:avLst/>
          </a:prstGeom>
        </p:spPr>
      </p:pic>
      <p:sp>
        <p:nvSpPr>
          <p:cNvPr id="7" name="Oblačić 6">
            <a:extLst>
              <a:ext uri="{FF2B5EF4-FFF2-40B4-BE49-F238E27FC236}">
                <a16:creationId xmlns:a16="http://schemas.microsoft.com/office/drawing/2014/main" id="{A1D329BF-771B-4B9A-B860-6658E1E1681E}"/>
              </a:ext>
            </a:extLst>
          </p:cNvPr>
          <p:cNvSpPr/>
          <p:nvPr/>
        </p:nvSpPr>
        <p:spPr>
          <a:xfrm>
            <a:off x="6425411" y="107823"/>
            <a:ext cx="5660571" cy="2680604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2800" b="1" dirty="0"/>
              <a:t>П</a:t>
            </a:r>
            <a:r>
              <a:rPr lang="sr-Cyrl-BA" sz="2400" b="1" dirty="0">
                <a:solidFill>
                  <a:srgbClr val="00B0F0"/>
                </a:solidFill>
              </a:rPr>
              <a:t>ПОГНУТА ЈОЈ СТАЛНО ГЛАВА,</a:t>
            </a:r>
            <a:r>
              <a:rPr lang="sr-Latn-BA" sz="2400" b="1" dirty="0">
                <a:solidFill>
                  <a:srgbClr val="00B0F0"/>
                </a:solidFill>
              </a:rPr>
              <a:t> </a:t>
            </a:r>
            <a:r>
              <a:rPr lang="sr-Cyrl-BA" sz="2400" b="1" dirty="0">
                <a:solidFill>
                  <a:srgbClr val="00B0F0"/>
                </a:solidFill>
              </a:rPr>
              <a:t>КО ДА ДРИЈЕМА КО ДА СПАВА,</a:t>
            </a:r>
            <a:r>
              <a:rPr lang="sr-Latn-BA" sz="2400" b="1" dirty="0">
                <a:solidFill>
                  <a:srgbClr val="00B0F0"/>
                </a:solidFill>
              </a:rPr>
              <a:t> </a:t>
            </a:r>
            <a:r>
              <a:rPr lang="sr-Cyrl-BA" sz="2400" b="1" dirty="0">
                <a:solidFill>
                  <a:srgbClr val="00B0F0"/>
                </a:solidFill>
              </a:rPr>
              <a:t>АЛ</a:t>
            </a:r>
            <a:r>
              <a:rPr lang="sr-Latn-BA" sz="2400" b="1" dirty="0">
                <a:solidFill>
                  <a:srgbClr val="00B0F0"/>
                </a:solidFill>
              </a:rPr>
              <a:t>’</a:t>
            </a:r>
            <a:r>
              <a:rPr lang="sr-Cyrl-BA" sz="2400" b="1" dirty="0">
                <a:solidFill>
                  <a:srgbClr val="00B0F0"/>
                </a:solidFill>
              </a:rPr>
              <a:t> ПРВА НАМ ЈАВИ ЗНАЈ, ДА ЈЕ ХЛАДНОЈ ЗИМИ КРАЈ?</a:t>
            </a:r>
            <a:endParaRPr lang="sr-Cyrl-BA" sz="2800" b="1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A7E7196-CE15-4072-9800-E1DD31AEB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9" y="1"/>
            <a:ext cx="2387540" cy="23875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4347137-C3FE-4732-BC9D-F6EC794FE8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4" r="44285" b="-1"/>
          <a:stretch/>
        </p:blipFill>
        <p:spPr>
          <a:xfrm>
            <a:off x="0" y="1980102"/>
            <a:ext cx="12192001" cy="48592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3989E0-41C0-4676-9D67-F7594FB40680}"/>
              </a:ext>
            </a:extLst>
          </p:cNvPr>
          <p:cNvSpPr/>
          <p:nvPr/>
        </p:nvSpPr>
        <p:spPr>
          <a:xfrm>
            <a:off x="365760" y="3625442"/>
            <a:ext cx="22055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BA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9FF3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ВИСИБАБА</a:t>
            </a:r>
            <a:endParaRPr lang="en-U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99FF33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8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A2DFE305-8A1A-447F-9E25-C581C65F6521}"/>
              </a:ext>
            </a:extLst>
          </p:cNvPr>
          <p:cNvSpPr txBox="1"/>
          <p:nvPr/>
        </p:nvSpPr>
        <p:spPr>
          <a:xfrm>
            <a:off x="3404716" y="896627"/>
            <a:ext cx="515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ПРОЉЕЋНО КОЛО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83001F9-9471-4318-BF3A-C04EE330A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67" y="203515"/>
            <a:ext cx="1879598" cy="187959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ED5562D-6790-4604-A015-ADC0D79E7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" y="3101009"/>
            <a:ext cx="6951397" cy="375699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C4563D4-D8C4-48A0-A9CD-D33CB24D8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37" y="2473691"/>
            <a:ext cx="9173029" cy="3222744"/>
          </a:xfrm>
          <a:prstGeom prst="rect">
            <a:avLst/>
          </a:prstGeom>
        </p:spPr>
      </p:pic>
      <p:pic>
        <p:nvPicPr>
          <p:cNvPr id="8" name="Slika 10">
            <a:extLst>
              <a:ext uri="{FF2B5EF4-FFF2-40B4-BE49-F238E27FC236}">
                <a16:creationId xmlns:a16="http://schemas.microsoft.com/office/drawing/2014/main" id="{F7C45AC8-BB0A-4040-8084-B6E93BEE6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600" y="3233530"/>
            <a:ext cx="5613008" cy="3624470"/>
          </a:xfrm>
          <a:prstGeom prst="rect">
            <a:avLst/>
          </a:prstGeom>
        </p:spPr>
      </p:pic>
      <p:pic>
        <p:nvPicPr>
          <p:cNvPr id="4" name="PROLEĆNO KOLO">
            <a:hlinkClick r:id="" action="ppaction://media"/>
            <a:extLst>
              <a:ext uri="{FF2B5EF4-FFF2-40B4-BE49-F238E27FC236}">
                <a16:creationId xmlns:a16="http://schemas.microsoft.com/office/drawing/2014/main" id="{2876BFC8-0B1A-4FD5-BE1A-F51FB3E6B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7865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B7A856-AB88-414C-AD6D-2D403C54D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" r="17549"/>
          <a:stretch/>
        </p:blipFill>
        <p:spPr>
          <a:xfrm>
            <a:off x="-7257" y="3836284"/>
            <a:ext cx="12199257" cy="320167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8342180-FA45-4246-8421-4D8DEF08E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9" t="43502"/>
          <a:stretch/>
        </p:blipFill>
        <p:spPr>
          <a:xfrm>
            <a:off x="1" y="1346613"/>
            <a:ext cx="12191999" cy="5691349"/>
          </a:xfrm>
          <a:prstGeom prst="rect">
            <a:avLst/>
          </a:prstGeom>
        </p:spPr>
      </p:pic>
      <p:sp>
        <p:nvSpPr>
          <p:cNvPr id="4" name="Oblačić 3">
            <a:extLst>
              <a:ext uri="{FF2B5EF4-FFF2-40B4-BE49-F238E27FC236}">
                <a16:creationId xmlns:a16="http://schemas.microsoft.com/office/drawing/2014/main" id="{4F98E824-8091-4CC1-B2D3-49111F08933A}"/>
              </a:ext>
            </a:extLst>
          </p:cNvPr>
          <p:cNvSpPr/>
          <p:nvPr/>
        </p:nvSpPr>
        <p:spPr>
          <a:xfrm>
            <a:off x="3831772" y="246743"/>
            <a:ext cx="4513942" cy="17126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ПРОЉЕЋЕ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3D9DAA1-2592-4AA9-9231-3CD45F42F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2569029" cy="2569029"/>
          </a:xfrm>
          <a:prstGeom prst="rect">
            <a:avLst/>
          </a:prstGeom>
        </p:spPr>
      </p:pic>
      <p:sp>
        <p:nvSpPr>
          <p:cNvPr id="7" name="Okvir za tekst 6">
            <a:extLst>
              <a:ext uri="{FF2B5EF4-FFF2-40B4-BE49-F238E27FC236}">
                <a16:creationId xmlns:a16="http://schemas.microsoft.com/office/drawing/2014/main" id="{40BE97BE-3025-443A-9F93-CE2979E2CDEC}"/>
              </a:ext>
            </a:extLst>
          </p:cNvPr>
          <p:cNvSpPr txBox="1"/>
          <p:nvPr/>
        </p:nvSpPr>
        <p:spPr>
          <a:xfrm>
            <a:off x="315684" y="2828835"/>
            <a:ext cx="723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 СЕ БУДИ </a:t>
            </a:r>
            <a:endParaRPr lang="sr-Latn-B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ПРОЉЕЋЕ НАМ ДОЛАЗИ У МАРТУ.</a:t>
            </a:r>
          </a:p>
        </p:txBody>
      </p:sp>
    </p:spTree>
    <p:extLst>
      <p:ext uri="{BB962C8B-B14F-4D97-AF65-F5344CB8AC3E}">
        <p14:creationId xmlns:p14="http://schemas.microsoft.com/office/powerpoint/2010/main" val="382456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8D14798-2D7E-4056-982E-4FDA03031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807" y="341968"/>
            <a:ext cx="2553961" cy="2082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9856F-BB4A-4B62-83B6-409E4DAE9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865"/>
            <a:ext cx="4265085" cy="4421794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7AC90DB0-3293-407C-845D-320EF90D741B}"/>
              </a:ext>
            </a:extLst>
          </p:cNvPr>
          <p:cNvSpPr txBox="1"/>
          <p:nvPr/>
        </p:nvSpPr>
        <p:spPr>
          <a:xfrm>
            <a:off x="6544911" y="347716"/>
            <a:ext cx="5372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ВРИЈЕМЕ У ПРОЉЕЋЕ</a:t>
            </a:r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FA21EC40-5543-4A91-95CA-3D44CB6A765D}"/>
              </a:ext>
            </a:extLst>
          </p:cNvPr>
          <p:cNvSpPr txBox="1"/>
          <p:nvPr/>
        </p:nvSpPr>
        <p:spPr>
          <a:xfrm flipH="1">
            <a:off x="91124" y="2124281"/>
            <a:ext cx="7238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СУНЦЕ У ПРОЉЕЋЕ ЈАЧЕ ГРИЈЕ. </a:t>
            </a:r>
          </a:p>
          <a:p>
            <a:pPr algn="ctr"/>
            <a:r>
              <a:rPr lang="sr-Cyrl-B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 ПОСТАЈУ ДУЖИ,</a:t>
            </a:r>
            <a:r>
              <a:rPr lang="sr-Latn-B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НОЋИ КРАЋЕ.</a:t>
            </a:r>
          </a:p>
          <a:p>
            <a:pPr algn="ctr"/>
            <a:r>
              <a:rPr lang="sr-Cyrl-B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ПАДАЈУ ПРОЉЕЋНЕ КИШЕ.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A77E5F-4F27-4313-AB8D-E2EE1BE4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658" y="3304694"/>
            <a:ext cx="4153500" cy="3597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96EF0-57A5-4662-9177-9C0300152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81" y="3429000"/>
            <a:ext cx="4153499" cy="3473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70FE9A-D0C7-4469-A69D-53066B0B2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73" y="972759"/>
            <a:ext cx="4789164" cy="5929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29B203-6C99-4C39-883C-4A12283CD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76901"/>
            <a:ext cx="2792809" cy="3192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0AA874-5079-42DF-BE53-2C402F91D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18" y="88512"/>
            <a:ext cx="2429125" cy="2429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438377-FC4A-4A10-BFD1-5747E9E3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47" y="286986"/>
            <a:ext cx="1747364" cy="1747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F1781-F675-4636-BF3E-3AC8F9FEEA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/>
          <a:stretch/>
        </p:blipFill>
        <p:spPr>
          <a:xfrm>
            <a:off x="-19150" y="39531"/>
            <a:ext cx="2105251" cy="20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992101D-5F0B-4CC1-9897-A69CEB52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2"/>
          <a:stretch/>
        </p:blipFill>
        <p:spPr>
          <a:xfrm>
            <a:off x="0" y="4101807"/>
            <a:ext cx="12192000" cy="26770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1BD94A7-4A09-4E08-ACCD-060F7C17A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-50733"/>
            <a:ext cx="4665836" cy="25545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67AC3B-6B84-41F5-A6ED-9BA7AB6D2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b="21809"/>
          <a:stretch/>
        </p:blipFill>
        <p:spPr>
          <a:xfrm>
            <a:off x="0" y="-218041"/>
            <a:ext cx="4304714" cy="6996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F7A26-AF20-4E0D-B6E0-3AEBB2D2F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81" y="-50733"/>
            <a:ext cx="3907577" cy="3163277"/>
          </a:xfrm>
          <a:prstGeom prst="rect">
            <a:avLst/>
          </a:prstGeom>
        </p:spPr>
      </p:pic>
      <p:pic>
        <p:nvPicPr>
          <p:cNvPr id="7" name="Slika 4">
            <a:extLst>
              <a:ext uri="{FF2B5EF4-FFF2-40B4-BE49-F238E27FC236}">
                <a16:creationId xmlns:a16="http://schemas.microsoft.com/office/drawing/2014/main" id="{FAB21BF9-8C28-4084-A4BD-6793BBE87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-50734"/>
            <a:ext cx="4665836" cy="2554545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88023757-FE3A-4751-A6F4-9E1C592D1896}"/>
              </a:ext>
            </a:extLst>
          </p:cNvPr>
          <p:cNvSpPr txBox="1"/>
          <p:nvPr/>
        </p:nvSpPr>
        <p:spPr>
          <a:xfrm>
            <a:off x="3893064" y="2382304"/>
            <a:ext cx="5008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БИЉКЕ ПОЧИЊУ ДА РАСТУ.</a:t>
            </a:r>
          </a:p>
          <a:p>
            <a:pPr algn="ctr"/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ТРАВА ЗЕЛЕНИ.</a:t>
            </a:r>
          </a:p>
          <a:p>
            <a:pPr algn="ctr"/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ЧУЈЕ СЕ ЦВРКУТ ПТИЦА.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169A11-8232-406F-BDB9-43CC7B720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218" y="4690628"/>
            <a:ext cx="3902782" cy="21418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6E0B8C-31C0-4D8D-BD7C-5EDD9E6AC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1" y="4716194"/>
            <a:ext cx="4184799" cy="21418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C3EF96-6FF6-46BE-9F63-5CD761081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0628"/>
            <a:ext cx="4079631" cy="21418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2008FC-BA9E-4F87-838A-180DCA9BB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115" y="2756193"/>
            <a:ext cx="2019818" cy="20198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8444AF-3575-4F4A-A4ED-10E949C53E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22358" r="2889" b="13436"/>
          <a:stretch/>
        </p:blipFill>
        <p:spPr>
          <a:xfrm flipH="1">
            <a:off x="3104740" y="2671119"/>
            <a:ext cx="1305170" cy="10555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0C6602-14DF-4EAA-B5A9-09768B9208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0645" y="1061050"/>
            <a:ext cx="1056680" cy="11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1ACB26C-933C-4F24-A04D-9E988317D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9051"/>
            <a:ext cx="12192000" cy="403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05603-CAED-4F65-8E7C-111E9282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1" y="2168140"/>
            <a:ext cx="3547100" cy="4669541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667B1954-06B5-4E51-8980-F0D9560ADD27}"/>
              </a:ext>
            </a:extLst>
          </p:cNvPr>
          <p:cNvSpPr txBox="1"/>
          <p:nvPr/>
        </p:nvSpPr>
        <p:spPr>
          <a:xfrm>
            <a:off x="2917721" y="245246"/>
            <a:ext cx="6153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ВИЈЕСНИЦИ ПРОЉЕЋА</a:t>
            </a: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BDF0F4B4-F445-45A9-9E3A-BAA95BBF64E3}"/>
              </a:ext>
            </a:extLst>
          </p:cNvPr>
          <p:cNvSpPr txBox="1"/>
          <p:nvPr/>
        </p:nvSpPr>
        <p:spPr>
          <a:xfrm>
            <a:off x="9622039" y="1578316"/>
            <a:ext cx="251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ВИСИБАБА</a:t>
            </a:r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89803986-5076-4305-B88B-84B64EEE2089}"/>
              </a:ext>
            </a:extLst>
          </p:cNvPr>
          <p:cNvSpPr txBox="1"/>
          <p:nvPr/>
        </p:nvSpPr>
        <p:spPr>
          <a:xfrm>
            <a:off x="1391478" y="3448052"/>
            <a:ext cx="251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ЉУБИЧИЦА</a:t>
            </a: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F8B2E593-7608-4DA8-BF5E-E6B3818EE45C}"/>
              </a:ext>
            </a:extLst>
          </p:cNvPr>
          <p:cNvSpPr txBox="1"/>
          <p:nvPr/>
        </p:nvSpPr>
        <p:spPr>
          <a:xfrm>
            <a:off x="5409911" y="3521834"/>
            <a:ext cx="301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ЈАГОРЧЕВИНА</a:t>
            </a: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612B1515-1350-432F-9BA4-B991AE4C6591}"/>
              </a:ext>
            </a:extLst>
          </p:cNvPr>
          <p:cNvSpPr txBox="1"/>
          <p:nvPr/>
        </p:nvSpPr>
        <p:spPr>
          <a:xfrm>
            <a:off x="5078475" y="4983388"/>
            <a:ext cx="254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КУКУРИЈЕК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32260CA8-0E79-46FB-A89E-BE68213869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"/>
          <a:stretch/>
        </p:blipFill>
        <p:spPr>
          <a:xfrm>
            <a:off x="8045471" y="5105110"/>
            <a:ext cx="4185820" cy="1752890"/>
          </a:xfrm>
          <a:prstGeom prst="rect">
            <a:avLst/>
          </a:prstGeom>
        </p:spPr>
      </p:pic>
      <p:pic>
        <p:nvPicPr>
          <p:cNvPr id="14" name="Slika 12">
            <a:extLst>
              <a:ext uri="{FF2B5EF4-FFF2-40B4-BE49-F238E27FC236}">
                <a16:creationId xmlns:a16="http://schemas.microsoft.com/office/drawing/2014/main" id="{5339E459-4815-4A99-A999-E1B973C377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/>
          <a:stretch/>
        </p:blipFill>
        <p:spPr>
          <a:xfrm>
            <a:off x="-15506" y="4818139"/>
            <a:ext cx="4681982" cy="2017276"/>
          </a:xfrm>
          <a:prstGeom prst="rect">
            <a:avLst/>
          </a:prstGeom>
        </p:spPr>
      </p:pic>
      <p:pic>
        <p:nvPicPr>
          <p:cNvPr id="15" name="Slika 12">
            <a:extLst>
              <a:ext uri="{FF2B5EF4-FFF2-40B4-BE49-F238E27FC236}">
                <a16:creationId xmlns:a16="http://schemas.microsoft.com/office/drawing/2014/main" id="{CB31A12F-46C2-4B5B-8AEB-18E27E331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62" y="5157229"/>
            <a:ext cx="4220952" cy="1700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E4A3A-0015-4FF6-8363-BE4B18292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9"/>
          <a:stretch/>
        </p:blipFill>
        <p:spPr>
          <a:xfrm>
            <a:off x="40804" y="3785731"/>
            <a:ext cx="2186763" cy="22393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2331D-34C7-47B2-9C1E-EB72668A7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9"/>
          <a:stretch/>
        </p:blipFill>
        <p:spPr>
          <a:xfrm>
            <a:off x="3223736" y="3616387"/>
            <a:ext cx="1587783" cy="16259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0BF563-DB16-4221-9A9D-29028D30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9"/>
          <a:stretch/>
        </p:blipFill>
        <p:spPr>
          <a:xfrm>
            <a:off x="1992337" y="4267998"/>
            <a:ext cx="1587783" cy="16259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3C2CE1-2295-4C84-A0B3-B1C5DEC51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17" y="4062675"/>
            <a:ext cx="683908" cy="7074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B5E68-F1A4-4427-A6DD-33D7CA1EC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12" y="4156284"/>
            <a:ext cx="683908" cy="7074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F766AF-BB12-4C91-AC49-8DB3FA7FF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07" y="4122601"/>
            <a:ext cx="683908" cy="707492"/>
          </a:xfrm>
          <a:prstGeom prst="rect">
            <a:avLst/>
          </a:prstGeom>
        </p:spPr>
      </p:pic>
      <p:pic>
        <p:nvPicPr>
          <p:cNvPr id="32" name="Slika 4">
            <a:extLst>
              <a:ext uri="{FF2B5EF4-FFF2-40B4-BE49-F238E27FC236}">
                <a16:creationId xmlns:a16="http://schemas.microsoft.com/office/drawing/2014/main" id="{025DC934-32B9-4723-B50C-89A4ABA54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75" y="1097000"/>
            <a:ext cx="3329374" cy="1822832"/>
          </a:xfrm>
          <a:prstGeom prst="rect">
            <a:avLst/>
          </a:prstGeom>
        </p:spPr>
      </p:pic>
      <p:pic>
        <p:nvPicPr>
          <p:cNvPr id="33" name="Slika 4">
            <a:extLst>
              <a:ext uri="{FF2B5EF4-FFF2-40B4-BE49-F238E27FC236}">
                <a16:creationId xmlns:a16="http://schemas.microsoft.com/office/drawing/2014/main" id="{0B363BAD-98DB-4EAC-9A0A-08B2AEEFD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38" y="1076471"/>
            <a:ext cx="3329374" cy="1822832"/>
          </a:xfrm>
          <a:prstGeom prst="rect">
            <a:avLst/>
          </a:prstGeom>
        </p:spPr>
      </p:pic>
      <p:pic>
        <p:nvPicPr>
          <p:cNvPr id="34" name="Slika 4">
            <a:extLst>
              <a:ext uri="{FF2B5EF4-FFF2-40B4-BE49-F238E27FC236}">
                <a16:creationId xmlns:a16="http://schemas.microsoft.com/office/drawing/2014/main" id="{C1B0F140-D6DA-436A-9B73-FD48EEC6D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3" y="1962899"/>
            <a:ext cx="3329374" cy="1822832"/>
          </a:xfrm>
          <a:prstGeom prst="rect">
            <a:avLst/>
          </a:prstGeom>
        </p:spPr>
      </p:pic>
      <p:pic>
        <p:nvPicPr>
          <p:cNvPr id="35" name="Slika 2">
            <a:extLst>
              <a:ext uri="{FF2B5EF4-FFF2-40B4-BE49-F238E27FC236}">
                <a16:creationId xmlns:a16="http://schemas.microsoft.com/office/drawing/2014/main" id="{B64EC389-C599-4C27-AF96-D6C496FF7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4" y="144323"/>
            <a:ext cx="2075941" cy="2075941"/>
          </a:xfrm>
          <a:prstGeom prst="rect">
            <a:avLst/>
          </a:prstGeom>
        </p:spPr>
      </p:pic>
      <p:pic>
        <p:nvPicPr>
          <p:cNvPr id="38" name="Slika 4">
            <a:extLst>
              <a:ext uri="{FF2B5EF4-FFF2-40B4-BE49-F238E27FC236}">
                <a16:creationId xmlns:a16="http://schemas.microsoft.com/office/drawing/2014/main" id="{F8FADD3B-8DB1-4A0D-BD21-18F68710A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141" y="24853"/>
            <a:ext cx="3329374" cy="18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4FF9C8-CFB3-4CD2-9DFA-4B488F09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715"/>
            <a:ext cx="5560011" cy="5560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3A57A-2425-4ED9-93DE-5C323398B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366"/>
            <a:ext cx="12192000" cy="3172968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F785D588-7222-4051-8F53-E5FD3E945854}"/>
              </a:ext>
            </a:extLst>
          </p:cNvPr>
          <p:cNvSpPr txBox="1"/>
          <p:nvPr/>
        </p:nvSpPr>
        <p:spPr>
          <a:xfrm>
            <a:off x="5200790" y="132296"/>
            <a:ext cx="5852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ЖИВОТИЊЕ У ПРОЉЕЋЕ</a:t>
            </a: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5E3A082A-8469-46E1-BAE8-56370D79B431}"/>
              </a:ext>
            </a:extLst>
          </p:cNvPr>
          <p:cNvSpPr txBox="1"/>
          <p:nvPr/>
        </p:nvSpPr>
        <p:spPr>
          <a:xfrm>
            <a:off x="282928" y="4127561"/>
            <a:ext cx="1635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ЛАСТЕ</a:t>
            </a: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7E637238-CE79-4230-B144-F1F06767515F}"/>
              </a:ext>
            </a:extLst>
          </p:cNvPr>
          <p:cNvSpPr txBox="1"/>
          <p:nvPr/>
        </p:nvSpPr>
        <p:spPr>
          <a:xfrm>
            <a:off x="1513543" y="4870863"/>
            <a:ext cx="4948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600" b="1" dirty="0">
                <a:solidFill>
                  <a:srgbClr val="0070C0"/>
                </a:solidFill>
              </a:rPr>
              <a:t>ПТИЦЕ СЕЛИЦЕ СЕ ВРАЋАЈУ У СВОЈА ГНИЈЕЗДА.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93489-1154-4AC4-8414-5C05CCAA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6" y="1613253"/>
            <a:ext cx="6182364" cy="538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E759BA-3271-46F9-95CA-D17B44461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337" y="2009735"/>
            <a:ext cx="1119374" cy="640982"/>
          </a:xfrm>
          <a:prstGeom prst="rect">
            <a:avLst/>
          </a:prstGeom>
        </p:spPr>
      </p:pic>
      <p:pic>
        <p:nvPicPr>
          <p:cNvPr id="3" name="Picture 3" descr="C:\Users\Dell\Desktop\Proljece\436px-Stork.svg.png">
            <a:extLst>
              <a:ext uri="{FF2B5EF4-FFF2-40B4-BE49-F238E27FC236}">
                <a16:creationId xmlns:a16="http://schemas.microsoft.com/office/drawing/2014/main" id="{978EF2F0-42BE-4D09-B962-B274B567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497" y="486239"/>
            <a:ext cx="1434689" cy="19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kvir za tekst 8">
            <a:extLst>
              <a:ext uri="{FF2B5EF4-FFF2-40B4-BE49-F238E27FC236}">
                <a16:creationId xmlns:a16="http://schemas.microsoft.com/office/drawing/2014/main" id="{CEA8DA64-C9E7-423D-9860-E291AB36B2E9}"/>
              </a:ext>
            </a:extLst>
          </p:cNvPr>
          <p:cNvSpPr txBox="1"/>
          <p:nvPr/>
        </p:nvSpPr>
        <p:spPr>
          <a:xfrm>
            <a:off x="9271711" y="1613253"/>
            <a:ext cx="143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РОДА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8B7A01-09F2-419B-A52D-B6F9B1188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43" y="2489195"/>
            <a:ext cx="1433491" cy="14437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BBB246-1F68-4321-A8C2-AE563BF90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4875">
            <a:off x="126988" y="2604165"/>
            <a:ext cx="1157446" cy="11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981739-2AA6-473C-8027-D4AAC673C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27" y="-59686"/>
            <a:ext cx="1832913" cy="1822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C7BD6-57B7-4F1C-8A3C-0EE5C75BB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1122"/>
          <a:stretch/>
        </p:blipFill>
        <p:spPr>
          <a:xfrm>
            <a:off x="0" y="232203"/>
            <a:ext cx="12192000" cy="6625796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0AC36891-B0C5-4AD5-9487-E4F91AAE52B8}"/>
              </a:ext>
            </a:extLst>
          </p:cNvPr>
          <p:cNvSpPr txBox="1"/>
          <p:nvPr/>
        </p:nvSpPr>
        <p:spPr>
          <a:xfrm>
            <a:off x="1969986" y="379758"/>
            <a:ext cx="7373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НЕКЕ ШУМСКЕ ЖИВОТИЊЕ СЕ БУДЕ ИЗ ЗИМСКОГ СНА.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7564F9C-61E8-4988-AEFA-86636B8C2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5" y="3114402"/>
            <a:ext cx="2043120" cy="23270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9410C4A-239D-4019-B97F-14D878966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822"/>
            <a:ext cx="3476973" cy="34662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CA81C41-35BF-4320-8416-D9E36DE12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3" y="4277910"/>
            <a:ext cx="2420109" cy="2489825"/>
          </a:xfrm>
          <a:prstGeom prst="rect">
            <a:avLst/>
          </a:prstGeom>
        </p:spPr>
      </p:pic>
      <p:pic>
        <p:nvPicPr>
          <p:cNvPr id="11" name="Slika 4">
            <a:extLst>
              <a:ext uri="{FF2B5EF4-FFF2-40B4-BE49-F238E27FC236}">
                <a16:creationId xmlns:a16="http://schemas.microsoft.com/office/drawing/2014/main" id="{F15BF12D-8A2E-4505-96A5-7345057A2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8" y="791781"/>
            <a:ext cx="3329374" cy="1822832"/>
          </a:xfrm>
          <a:prstGeom prst="rect">
            <a:avLst/>
          </a:prstGeom>
        </p:spPr>
      </p:pic>
      <p:pic>
        <p:nvPicPr>
          <p:cNvPr id="12" name="Slika 4">
            <a:extLst>
              <a:ext uri="{FF2B5EF4-FFF2-40B4-BE49-F238E27FC236}">
                <a16:creationId xmlns:a16="http://schemas.microsoft.com/office/drawing/2014/main" id="{2C741E88-EB06-457E-984F-CDB3D5970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11" y="1546350"/>
            <a:ext cx="3329374" cy="18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6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2D3120E4-C4C0-47A8-9EF0-DE2FBF0EA229}"/>
              </a:ext>
            </a:extLst>
          </p:cNvPr>
          <p:cNvSpPr txBox="1"/>
          <p:nvPr/>
        </p:nvSpPr>
        <p:spPr>
          <a:xfrm>
            <a:off x="2285442" y="133754"/>
            <a:ext cx="7621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ВИШЕ ВРЕМЕНА ПРОВОДИМО ВАНИ.</a:t>
            </a:r>
          </a:p>
          <a:p>
            <a:pPr algn="ctr"/>
            <a:r>
              <a:rPr lang="sr-Cyrl-BA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ОБЛАЧИМО ЛАГАНИЈУ ОДЈЕЋУ.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87F80-9FB5-4C38-AA36-05F9E5B2E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6"/>
          <a:stretch/>
        </p:blipFill>
        <p:spPr>
          <a:xfrm>
            <a:off x="-91104" y="1617786"/>
            <a:ext cx="12204802" cy="51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331C7E1-6C6B-4C22-826E-0DBCE7311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" y="1757"/>
            <a:ext cx="1571535" cy="1562892"/>
          </a:xfrm>
          <a:prstGeom prst="rect">
            <a:avLst/>
          </a:prstGeom>
        </p:spPr>
      </p:pic>
      <p:pic>
        <p:nvPicPr>
          <p:cNvPr id="20" name="Slika 4">
            <a:extLst>
              <a:ext uri="{FF2B5EF4-FFF2-40B4-BE49-F238E27FC236}">
                <a16:creationId xmlns:a16="http://schemas.microsoft.com/office/drawing/2014/main" id="{F977F5DD-F3D6-4795-9DBB-3F43E2AB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91" y="1779767"/>
            <a:ext cx="3329374" cy="1822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3A57A-2425-4ED9-93DE-5C323398B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366"/>
            <a:ext cx="12192000" cy="31729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EE503A-5027-4589-B188-A63E460CC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" y="560890"/>
            <a:ext cx="5108218" cy="6324951"/>
          </a:xfrm>
          <a:prstGeom prst="rect">
            <a:avLst/>
          </a:prstGeom>
        </p:spPr>
      </p:pic>
      <p:pic>
        <p:nvPicPr>
          <p:cNvPr id="18" name="Slika 4">
            <a:extLst>
              <a:ext uri="{FF2B5EF4-FFF2-40B4-BE49-F238E27FC236}">
                <a16:creationId xmlns:a16="http://schemas.microsoft.com/office/drawing/2014/main" id="{7DF79008-A038-43D5-824A-8577F37B3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99" y="277928"/>
            <a:ext cx="3329374" cy="1822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24FDD0-3FF0-4918-B3A8-C61EB9C30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572" r="2149" b="20237"/>
          <a:stretch/>
        </p:blipFill>
        <p:spPr>
          <a:xfrm>
            <a:off x="5389271" y="2026006"/>
            <a:ext cx="3964705" cy="4095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93489-1154-4AC4-8414-5C05CCAA4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55" y="2117516"/>
            <a:ext cx="5143491" cy="447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E759BA-3271-46F9-95CA-D17B44461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1" y="2606167"/>
            <a:ext cx="633400" cy="362701"/>
          </a:xfrm>
          <a:prstGeom prst="rect">
            <a:avLst/>
          </a:prstGeom>
        </p:spPr>
      </p:pic>
      <p:pic>
        <p:nvPicPr>
          <p:cNvPr id="3" name="Picture 3" descr="C:\Users\Dell\Desktop\Proljece\436px-Stork.svg.png">
            <a:extLst>
              <a:ext uri="{FF2B5EF4-FFF2-40B4-BE49-F238E27FC236}">
                <a16:creationId xmlns:a16="http://schemas.microsoft.com/office/drawing/2014/main" id="{978EF2F0-42BE-4D09-B962-B274B567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201" y="1342036"/>
            <a:ext cx="1127031" cy="15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kvir za tekst 1">
            <a:extLst>
              <a:ext uri="{FF2B5EF4-FFF2-40B4-BE49-F238E27FC236}">
                <a16:creationId xmlns:a16="http://schemas.microsoft.com/office/drawing/2014/main" id="{DEDB4F88-6F3A-4D69-9C0F-A63165033239}"/>
              </a:ext>
            </a:extLst>
          </p:cNvPr>
          <p:cNvSpPr txBox="1"/>
          <p:nvPr/>
        </p:nvSpPr>
        <p:spPr>
          <a:xfrm>
            <a:off x="4768578" y="293551"/>
            <a:ext cx="4354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ПРОЉЕЋЕ У МОМ </a:t>
            </a:r>
            <a:endParaRPr lang="sr-Latn-BA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ДВОРИШТУ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B3665-6E96-4B33-9005-D95BBBB5F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1196"/>
            <a:ext cx="2485978" cy="1305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458AE-D098-4B93-A198-E0A6B6138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95" y="5530707"/>
            <a:ext cx="2229378" cy="13583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D19EAA-0AD7-4CF1-8A32-ABBA40551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553" y="5534236"/>
            <a:ext cx="2229378" cy="13583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BB599A-4ABF-4F83-90CD-B5BB39131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82" y="3925025"/>
            <a:ext cx="3329374" cy="33293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A3C3DD-9A08-4CF7-B06F-6122B1AAFC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44" y="1283421"/>
            <a:ext cx="1129020" cy="1163939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D993137C-5158-49CF-BBE7-979EDAAD3F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77" y="4934263"/>
            <a:ext cx="1332972" cy="13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790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Široki ekran</PresentationFormat>
  <Paragraphs>27</Paragraphs>
  <Slides>10</Slides>
  <Notes>0</Notes>
  <HiddenSlides>0</HiddenSlides>
  <MMClips>1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Tijana Jerinić</dc:creator>
  <cp:lastModifiedBy>Tijana Jerinić</cp:lastModifiedBy>
  <cp:revision>42</cp:revision>
  <dcterms:created xsi:type="dcterms:W3CDTF">2021-03-06T17:57:25Z</dcterms:created>
  <dcterms:modified xsi:type="dcterms:W3CDTF">2021-03-11T18:37:21Z</dcterms:modified>
</cp:coreProperties>
</file>