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3" r:id="rId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7E5"/>
    <a:srgbClr val="DF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99B23-6689-4DEE-AFAC-E0AB6DD8395C}" v="164" dt="2020-05-03T16:28:29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07" d="100"/>
          <a:sy n="107" d="100"/>
        </p:scale>
        <p:origin x="114" y="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8" y="1200150"/>
            <a:ext cx="7085013" cy="800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114550"/>
            <a:ext cx="5256213" cy="857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7480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514351"/>
            <a:ext cx="1771650" cy="4080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514351"/>
            <a:ext cx="5162550" cy="4080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92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646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7625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200151"/>
            <a:ext cx="25527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200151"/>
            <a:ext cx="25527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6242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366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0062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3243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4225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bs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27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514351"/>
            <a:ext cx="7086600" cy="5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200151"/>
            <a:ext cx="52578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22032"/>
            <a:ext cx="21336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FD55C2FB-E8F5-4B4C-8614-116785B00DCA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22032"/>
            <a:ext cx="28956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sr-Latn-BA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22032"/>
            <a:ext cx="21336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8C60B4E-FAD6-4423-A83E-909547F7C650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835" y="267494"/>
            <a:ext cx="3531840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373112"/>
            <a:ext cx="7085013" cy="1803648"/>
          </a:xfrm>
        </p:spPr>
        <p:txBody>
          <a:bodyPr/>
          <a:lstStyle/>
          <a:p>
            <a:br>
              <a:rPr lang="sr-Cyrl-BA" dirty="0"/>
            </a:b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70" y="515862"/>
            <a:ext cx="2735933" cy="857250"/>
          </a:xfrm>
        </p:spPr>
        <p:txBody>
          <a:bodyPr/>
          <a:lstStyle/>
          <a:p>
            <a:pPr algn="ctr"/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pPr algn="ctr"/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2.разред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70" y="1941455"/>
            <a:ext cx="53445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Причање и записивање догађаја </a:t>
            </a:r>
          </a:p>
          <a:p>
            <a:pPr algn="ctr"/>
            <a:r>
              <a:rPr lang="sr-Cyrl-BA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приказаног низом слика</a:t>
            </a:r>
          </a:p>
        </p:txBody>
      </p:sp>
    </p:spTree>
    <p:extLst>
      <p:ext uri="{BB962C8B-B14F-4D97-AF65-F5344CB8AC3E}">
        <p14:creationId xmlns:p14="http://schemas.microsoft.com/office/powerpoint/2010/main" val="38257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003798"/>
            <a:ext cx="2139305" cy="2067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336054"/>
            <a:ext cx="8424936" cy="3086075"/>
          </a:xfrm>
        </p:spPr>
        <p:txBody>
          <a:bodyPr/>
          <a:lstStyle/>
          <a:p>
            <a:pPr marL="0" indent="0"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Док смо писали писмени састав, смо највише пазили на: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Тему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која је представљена сликама.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Да састав има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почетак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средину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крај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>
                <a:latin typeface="Arial" panose="020B0604020202020204" pitchFamily="34" charset="0"/>
                <a:cs typeface="Arial" panose="020B0604020202020204" pitchFamily="34" charset="0"/>
              </a:rPr>
              <a:t>На крај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реченице увијек ставимо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одговарајући знак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Користимо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јасне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реченице.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Рукопис треба да буде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уредан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6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5" y="2859782"/>
            <a:ext cx="2578832" cy="1798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31" y="2859782"/>
            <a:ext cx="2566638" cy="179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57" y="2859782"/>
            <a:ext cx="2469094" cy="1798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9662"/>
            <a:ext cx="7661077" cy="1008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План причања приче</a:t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Рођење брата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Старији брат поклања пажњу млађем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- Браћа су порасла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chool_books_design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Srpski_jezik_2_razred_4_5_2020 </Template>
  <TotalTime>0</TotalTime>
  <Words>82</Words>
  <Application>Microsoft Office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School_books_design_template</vt:lpstr>
      <vt:lpstr> </vt:lpstr>
      <vt:lpstr>PowerPoint Presentation</vt:lpstr>
      <vt:lpstr>План причања приче - Рођење брата. - Старији брат поклања пажњу млађем. - Браћа су порасла.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Mirjana Brkić</cp:lastModifiedBy>
  <cp:revision>73</cp:revision>
  <dcterms:created xsi:type="dcterms:W3CDTF">2020-04-27T10:15:54Z</dcterms:created>
  <dcterms:modified xsi:type="dcterms:W3CDTF">2021-04-28T08:02:32Z</dcterms:modified>
</cp:coreProperties>
</file>