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9" r:id="rId5"/>
    <p:sldMasterId id="2147483721" r:id="rId6"/>
    <p:sldMasterId id="2147483736" r:id="rId7"/>
  </p:sldMasterIdLst>
  <p:notesMasterIdLst>
    <p:notesMasterId r:id="rId15"/>
  </p:notesMasterIdLst>
  <p:sldIdLst>
    <p:sldId id="256" r:id="rId8"/>
    <p:sldId id="263" r:id="rId9"/>
    <p:sldId id="264" r:id="rId10"/>
    <p:sldId id="266" r:id="rId11"/>
    <p:sldId id="265" r:id="rId12"/>
    <p:sldId id="261" r:id="rId13"/>
    <p:sldId id="262" r:id="rId14"/>
  </p:sldIdLst>
  <p:sldSz cx="9144000" cy="5143500" type="screen16x9"/>
  <p:notesSz cx="6858000" cy="9144000"/>
  <p:defaultTextStyle>
    <a:defPPr>
      <a:defRPr lang="sr-Latn-R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32F"/>
    <a:srgbClr val="99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94732-C0FF-43F5-BEE8-935E3B59402D}" v="310" dt="2020-04-28T12:40:45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4D5F-843A-4CA2-89C6-6C15A8FFF2E7}" type="datetimeFigureOut">
              <a:rPr lang="de-DE" smtClean="0"/>
              <a:pPr/>
              <a:t>28.04.2021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74BE1-E7D6-497F-BB08-D589B58BA0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2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241388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80861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0929597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57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79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6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79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7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10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53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79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3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369467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6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79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6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79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09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2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00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0E7-706F-4FD3-B0A7-92C298CDB766}" type="slidenum">
              <a:rPr lang="sr-Latn-CS" smtClean="0">
                <a:solidFill>
                  <a:srgbClr val="FFFFFF"/>
                </a:solidFill>
              </a:rPr>
              <a:pPr/>
              <a:t>‹#›</a:t>
            </a:fld>
            <a:endParaRPr lang="sr-Latn-C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1276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A993-8D9E-4DF9-AF5D-8B5C98225275}" type="slidenum">
              <a:rPr lang="sr-Latn-CS" smtClean="0">
                <a:solidFill>
                  <a:srgbClr val="FFFFFF"/>
                </a:solidFill>
              </a:rPr>
              <a:pPr/>
              <a:t>‹#›</a:t>
            </a:fld>
            <a:endParaRPr lang="sr-Latn-C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96895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75A9-E39E-4C3D-82D0-081D9DB914ED}" type="slidenum">
              <a:rPr lang="sr-Latn-CS" smtClean="0">
                <a:solidFill>
                  <a:srgbClr val="FFFFFF"/>
                </a:solidFill>
              </a:rPr>
              <a:pPr/>
              <a:t>‹#›</a:t>
            </a:fld>
            <a:endParaRPr lang="sr-Latn-C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28833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3B71-1EBE-4783-89A1-14D0E3BC9246}" type="slidenum">
              <a:rPr lang="sr-Latn-CS" smtClean="0">
                <a:solidFill>
                  <a:srgbClr val="FFFFFF"/>
                </a:solidFill>
              </a:rPr>
              <a:pPr/>
              <a:t>‹#›</a:t>
            </a:fld>
            <a:endParaRPr lang="sr-Latn-C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66295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01E8-9D83-4C95-83F9-9E432B17DCE2}" type="slidenum">
              <a:rPr lang="sr-Latn-CS" smtClean="0">
                <a:solidFill>
                  <a:srgbClr val="FFFFFF"/>
                </a:solidFill>
              </a:rPr>
              <a:pPr/>
              <a:t>‹#›</a:t>
            </a:fld>
            <a:endParaRPr lang="sr-Latn-C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2664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4DD-4FDD-4F4A-977D-B88CE7F2D8B5}" type="slidenum">
              <a:rPr lang="sr-Latn-CS" smtClean="0">
                <a:solidFill>
                  <a:srgbClr val="FFFFFF"/>
                </a:solidFill>
              </a:rPr>
              <a:pPr/>
              <a:t>‹#›</a:t>
            </a:fld>
            <a:endParaRPr lang="sr-Latn-C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07060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6A95-5FBF-441F-B2D7-F0EBBA6FFD92}" type="slidenum">
              <a:rPr lang="sr-Latn-CS" smtClean="0">
                <a:solidFill>
                  <a:srgbClr val="FFFFFF"/>
                </a:solidFill>
              </a:rPr>
              <a:pPr/>
              <a:t>‹#›</a:t>
            </a:fld>
            <a:endParaRPr lang="sr-Latn-C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76092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121886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D6E1-2186-4815-A3E6-12B12105D447}" type="slidenum">
              <a:rPr lang="sr-Latn-CS" smtClean="0">
                <a:solidFill>
                  <a:srgbClr val="FFFFFF"/>
                </a:solidFill>
              </a:rPr>
              <a:pPr/>
              <a:t>‹#›</a:t>
            </a:fld>
            <a:endParaRPr lang="sr-Latn-C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4716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80BD-3902-47DE-B807-712B231CA749}" type="slidenum">
              <a:rPr lang="sr-Latn-CS" smtClean="0">
                <a:solidFill>
                  <a:srgbClr val="FFFFFF"/>
                </a:solidFill>
              </a:rPr>
              <a:pPr/>
              <a:t>‹#›</a:t>
            </a:fld>
            <a:endParaRPr lang="sr-Latn-C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26000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5652-7D22-44E7-9A46-BA46AD0DE11A}" type="slidenum">
              <a:rPr lang="sr-Latn-CS" smtClean="0">
                <a:solidFill>
                  <a:srgbClr val="FFFFFF"/>
                </a:solidFill>
              </a:rPr>
              <a:pPr/>
              <a:t>‹#›</a:t>
            </a:fld>
            <a:endParaRPr lang="sr-Latn-C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57669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C191-9E60-459C-876E-3601E7401AEE}" type="slidenum">
              <a:rPr lang="sr-Latn-CS" smtClean="0">
                <a:solidFill>
                  <a:srgbClr val="FFFFFF"/>
                </a:solidFill>
              </a:rPr>
              <a:pPr/>
              <a:t>‹#›</a:t>
            </a:fld>
            <a:endParaRPr lang="sr-Latn-C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13481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reeform 2"/>
          <p:cNvSpPr>
            <a:spLocks/>
          </p:cNvSpPr>
          <p:nvPr/>
        </p:nvSpPr>
        <p:spPr bwMode="blackWhite">
          <a:xfrm>
            <a:off x="20676" y="9531"/>
            <a:ext cx="8895907" cy="5085160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en-US" sz="180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901" y="1133476"/>
            <a:ext cx="6400209" cy="1704975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sr-Latn-CS" noProof="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106" y="3038476"/>
            <a:ext cx="6032500" cy="752475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sr-Latn-CS" noProof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213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793" y="4686300"/>
            <a:ext cx="2894419" cy="3429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791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16744" name="Group 8"/>
          <p:cNvGrpSpPr>
            <a:grpSpLocks/>
          </p:cNvGrpSpPr>
          <p:nvPr/>
        </p:nvGrpSpPr>
        <p:grpSpPr bwMode="auto">
          <a:xfrm>
            <a:off x="194932" y="176213"/>
            <a:ext cx="3787849" cy="1333500"/>
            <a:chOff x="123" y="148"/>
            <a:chExt cx="2386" cy="1120"/>
          </a:xfrm>
        </p:grpSpPr>
        <p:sp>
          <p:nvSpPr>
            <p:cNvPr id="11674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674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674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1674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1674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75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75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75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75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116754" name="Group 18"/>
          <p:cNvGrpSpPr>
            <a:grpSpLocks/>
          </p:cNvGrpSpPr>
          <p:nvPr/>
        </p:nvGrpSpPr>
        <p:grpSpPr bwMode="auto">
          <a:xfrm>
            <a:off x="7915354" y="3276607"/>
            <a:ext cx="742803" cy="794147"/>
            <a:chOff x="4986" y="2752"/>
            <a:chExt cx="468" cy="667"/>
          </a:xfrm>
        </p:grpSpPr>
        <p:sp>
          <p:nvSpPr>
            <p:cNvPr id="11675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675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675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1675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1675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76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76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76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76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116764" name="Freeform 28"/>
          <p:cNvSpPr>
            <a:spLocks/>
          </p:cNvSpPr>
          <p:nvPr/>
        </p:nvSpPr>
        <p:spPr bwMode="auto">
          <a:xfrm>
            <a:off x="902297" y="3790957"/>
            <a:ext cx="6806313" cy="546497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 sz="1800"/>
          </a:p>
        </p:txBody>
      </p:sp>
      <p:sp>
        <p:nvSpPr>
          <p:cNvPr id="116765" name="Freeform 29"/>
          <p:cNvSpPr>
            <a:spLocks/>
          </p:cNvSpPr>
          <p:nvPr/>
        </p:nvSpPr>
        <p:spPr bwMode="auto">
          <a:xfrm>
            <a:off x="4077294" y="1447800"/>
            <a:ext cx="889000" cy="28575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68443630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542867"/>
      </p:ext>
    </p:extLst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29" y="3305182"/>
            <a:ext cx="777210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29" y="2180035"/>
            <a:ext cx="7772104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4890348"/>
      </p:ext>
    </p:extLst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212" y="1371600"/>
            <a:ext cx="3777512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4491" y="1371600"/>
            <a:ext cx="3777512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7516379"/>
      </p:ext>
    </p:extLst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93" y="205979"/>
            <a:ext cx="8228419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92" y="1151335"/>
            <a:ext cx="403889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92" y="1631156"/>
            <a:ext cx="403889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64" y="1151335"/>
            <a:ext cx="404184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364" y="1631156"/>
            <a:ext cx="404184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845410"/>
      </p:ext>
    </p:extLst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496021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132862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579423"/>
      </p:ext>
    </p:extLst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91" y="204787"/>
            <a:ext cx="3008128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4" y="204794"/>
            <a:ext cx="511101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91" y="1076328"/>
            <a:ext cx="3008128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1980013"/>
      </p:ext>
    </p:extLst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73" y="3600451"/>
            <a:ext cx="5486105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73" y="459581"/>
            <a:ext cx="548610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73" y="4025504"/>
            <a:ext cx="5486105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4437519"/>
      </p:ext>
    </p:extLst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965944"/>
      </p:ext>
    </p:extLst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808" y="114300"/>
            <a:ext cx="1924197" cy="4000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209" y="114300"/>
            <a:ext cx="5630826" cy="4000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577026"/>
      </p:ext>
    </p:extLst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211" y="114300"/>
            <a:ext cx="6871291" cy="1200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211" y="1371600"/>
            <a:ext cx="7696791" cy="131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211" y="2800350"/>
            <a:ext cx="7696791" cy="131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896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4686300"/>
            <a:ext cx="2895896" cy="3429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771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331850"/>
      </p:ext>
    </p:extLst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0"/>
            <a:ext cx="9144000" cy="5200650"/>
            <a:chOff x="0" y="0"/>
            <a:chExt cx="5760" cy="4368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6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7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7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7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7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658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6658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212" y="1371602"/>
            <a:ext cx="7773581" cy="1302544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  <a:endParaRPr lang="sr-Latn-CS" noProof="0"/>
          </a:p>
        </p:txBody>
      </p:sp>
      <p:sp>
        <p:nvSpPr>
          <p:cNvPr id="6658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898" y="2914650"/>
            <a:ext cx="6400209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sr-Latn-CS" noProof="0"/>
          </a:p>
        </p:txBody>
      </p:sp>
      <p:sp>
        <p:nvSpPr>
          <p:cNvPr id="6658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658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8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63186"/>
      </p:ext>
    </p:extLst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91995"/>
      </p:ext>
    </p:extLst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29" y="3305176"/>
            <a:ext cx="777210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29" y="2180035"/>
            <a:ext cx="7772104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37186"/>
      </p:ext>
    </p:extLst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91" y="1200152"/>
            <a:ext cx="4043326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884" y="1200152"/>
            <a:ext cx="4043326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7204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485319"/>
      </p:ext>
    </p:extLst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93" y="205979"/>
            <a:ext cx="8228419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92" y="1151335"/>
            <a:ext cx="403889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92" y="1631156"/>
            <a:ext cx="403889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63" y="1151335"/>
            <a:ext cx="404184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363" y="1631156"/>
            <a:ext cx="404184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60191"/>
      </p:ext>
    </p:extLst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83490"/>
      </p:ext>
    </p:extLst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09600"/>
      </p:ext>
    </p:extLst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91" y="204787"/>
            <a:ext cx="3008128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1" y="204790"/>
            <a:ext cx="511101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91" y="1076327"/>
            <a:ext cx="3008128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41795"/>
      </p:ext>
    </p:extLst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70" y="3600451"/>
            <a:ext cx="548610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70" y="459581"/>
            <a:ext cx="548610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70" y="4025504"/>
            <a:ext cx="5486105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18304"/>
      </p:ext>
    </p:extLst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30542"/>
      </p:ext>
    </p:extLst>
  </p:cSld>
  <p:clrMapOvr>
    <a:masterClrMapping/>
  </p:clrMapOvr>
  <p:transition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06" y="208360"/>
            <a:ext cx="2057104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93" y="208360"/>
            <a:ext cx="6029547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0773"/>
      </p:ext>
    </p:extLst>
  </p:cSld>
  <p:clrMapOvr>
    <a:masterClrMapping/>
  </p:clrMapOvr>
  <p:transition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12" y="1597824"/>
            <a:ext cx="777358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99" y="2914650"/>
            <a:ext cx="6400209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54FE2-2578-4163-AC02-E4DFD4E136E9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08593094"/>
      </p:ext>
    </p:extLst>
  </p:cSld>
  <p:clrMapOvr>
    <a:masterClrMapping/>
  </p:clrMapOvr>
  <p:transition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13F06-3D78-468A-88AA-A06B636D1517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91570508"/>
      </p:ext>
    </p:extLst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29" y="3305179"/>
            <a:ext cx="777210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29" y="2180035"/>
            <a:ext cx="7772104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5DF81-1252-4493-ACCF-DC8897E8C59F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3133098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863778"/>
      </p:ext>
    </p:extLst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94" y="1200154"/>
            <a:ext cx="404332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887" y="1200154"/>
            <a:ext cx="404332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7A1C3-EA9C-4099-B58D-82A315190984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8704671"/>
      </p:ext>
    </p:extLst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92" y="1151335"/>
            <a:ext cx="403889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92" y="1631156"/>
            <a:ext cx="403889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64" y="1151335"/>
            <a:ext cx="404184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364" y="1631156"/>
            <a:ext cx="404184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AC999-FE45-49F0-AA7A-49364019922E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886944281"/>
      </p:ext>
    </p:extLst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75B91-522A-40C5-A8DA-0FB47C0FB5B9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45710919"/>
      </p:ext>
    </p:extLst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E0253-2620-4337-AB0B-2E5F66DE57C3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27740275"/>
      </p:ext>
    </p:extLst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91" y="204787"/>
            <a:ext cx="3008128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3" y="204793"/>
            <a:ext cx="511101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91" y="1076328"/>
            <a:ext cx="3008128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04D78-9039-4438-8202-BEE79D260A40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31051998"/>
      </p:ext>
    </p:extLst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72" y="3600451"/>
            <a:ext cx="548610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72" y="459581"/>
            <a:ext cx="548610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72" y="4025504"/>
            <a:ext cx="5486105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1430D-68BB-46F1-94D5-22B16251CAEE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78533708"/>
      </p:ext>
    </p:extLst>
  </p:cSld>
  <p:clrMapOvr>
    <a:masterClrMapping/>
  </p:clrMapOvr>
  <p:transition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02A27-A852-4560-888F-F215ED22ACE7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10079384"/>
      </p:ext>
    </p:extLst>
  </p:cSld>
  <p:clrMapOvr>
    <a:masterClrMapping/>
  </p:clrMapOvr>
  <p:transition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09" y="205983"/>
            <a:ext cx="2057104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95" y="205983"/>
            <a:ext cx="6029547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98048-6153-4FF3-AF3F-5EFF79F24F13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06435318"/>
      </p:ext>
    </p:extLst>
  </p:cSld>
  <p:clrMapOvr>
    <a:masterClrMapping/>
  </p:clrMapOvr>
  <p:transition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93" y="205979"/>
            <a:ext cx="822841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794" y="1200151"/>
            <a:ext cx="4043326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794" y="2953946"/>
            <a:ext cx="4043326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2887" y="1200154"/>
            <a:ext cx="4043326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793" y="4683919"/>
            <a:ext cx="2132419" cy="357188"/>
          </a:xfrm>
        </p:spPr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793" y="4683919"/>
            <a:ext cx="2894419" cy="357188"/>
          </a:xfrm>
        </p:spPr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793" y="4683919"/>
            <a:ext cx="2132419" cy="357188"/>
          </a:xfrm>
        </p:spPr>
        <p:txBody>
          <a:bodyPr/>
          <a:lstStyle>
            <a:lvl1pPr>
              <a:defRPr/>
            </a:lvl1pPr>
          </a:lstStyle>
          <a:p>
            <a:fld id="{688F0136-C490-4E1A-816F-7ED5140B0065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6985057"/>
      </p:ext>
    </p:extLst>
  </p:cSld>
  <p:clrMapOvr>
    <a:masterClrMapping/>
  </p:clrMapOvr>
  <p:transition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93" y="205979"/>
            <a:ext cx="822841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793" y="1200151"/>
            <a:ext cx="8228419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93" y="2953946"/>
            <a:ext cx="8228419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793" y="4683919"/>
            <a:ext cx="2132419" cy="357188"/>
          </a:xfrm>
        </p:spPr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793" y="4683919"/>
            <a:ext cx="2894419" cy="357188"/>
          </a:xfrm>
        </p:spPr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793" y="4683919"/>
            <a:ext cx="2132419" cy="357188"/>
          </a:xfrm>
        </p:spPr>
        <p:txBody>
          <a:bodyPr/>
          <a:lstStyle>
            <a:lvl1pPr>
              <a:defRPr/>
            </a:lvl1pPr>
          </a:lstStyle>
          <a:p>
            <a:fld id="{AD8852B5-2FCE-402C-A3F9-11EFAFB6C777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05916558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321740"/>
      </p:ext>
    </p:extLst>
  </p:cSld>
  <p:clrMapOvr>
    <a:masterClrMapping/>
  </p:clrMapOvr>
  <p:transition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793" y="205983"/>
            <a:ext cx="8228419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793" y="4683919"/>
            <a:ext cx="2132419" cy="357188"/>
          </a:xfrm>
        </p:spPr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793" y="4683919"/>
            <a:ext cx="2894419" cy="357188"/>
          </a:xfrm>
        </p:spPr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793" y="4683919"/>
            <a:ext cx="2132419" cy="357188"/>
          </a:xfrm>
        </p:spPr>
        <p:txBody>
          <a:bodyPr/>
          <a:lstStyle>
            <a:lvl1pPr>
              <a:defRPr/>
            </a:lvl1pPr>
          </a:lstStyle>
          <a:p>
            <a:fld id="{78F7E7D6-5805-4133-9FF2-23B2A08639DF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43986818"/>
      </p:ext>
    </p:extLst>
  </p:cSld>
  <p:clrMapOvr>
    <a:masterClrMapping/>
  </p:clrMapOvr>
  <p:transition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2"/>
          <p:cNvGrpSpPr>
            <a:grpSpLocks/>
          </p:cNvGrpSpPr>
          <p:nvPr/>
        </p:nvGrpSpPr>
        <p:grpSpPr bwMode="auto">
          <a:xfrm>
            <a:off x="6" y="1828808"/>
            <a:ext cx="9009617" cy="789385"/>
            <a:chOff x="0" y="1536"/>
            <a:chExt cx="5675" cy="663"/>
          </a:xfrm>
        </p:grpSpPr>
        <p:grpSp>
          <p:nvGrpSpPr>
            <p:cNvPr id="17817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7818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818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7818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7818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818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17818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818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818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781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897" y="1257300"/>
            <a:ext cx="7772104" cy="10965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sr-Latn-CS" noProof="0"/>
          </a:p>
        </p:txBody>
      </p:sp>
      <p:sp>
        <p:nvSpPr>
          <p:cNvPr id="1781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902" y="2914650"/>
            <a:ext cx="6400209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sr-Latn-CS" noProof="0"/>
          </a:p>
        </p:txBody>
      </p:sp>
      <p:sp>
        <p:nvSpPr>
          <p:cNvPr id="17819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896" y="4686300"/>
            <a:ext cx="1905000" cy="342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r-Latn-CS"/>
          </a:p>
        </p:txBody>
      </p:sp>
      <p:sp>
        <p:nvSpPr>
          <p:cNvPr id="17819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1" y="4686300"/>
            <a:ext cx="2895896" cy="342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r-Latn-CS"/>
          </a:p>
        </p:txBody>
      </p:sp>
      <p:sp>
        <p:nvSpPr>
          <p:cNvPr id="17819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4686300"/>
            <a:ext cx="1905000" cy="342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1A00EB-3C69-406B-857E-2C82C0C92389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27074864"/>
      </p:ext>
    </p:extLst>
  </p:cSld>
  <p:clrMapOvr>
    <a:masterClrMapping/>
  </p:clrMapOvr>
  <p:transition>
    <p:wedg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78BEF-2D9E-4AF6-BF62-451F6CF1B80F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92915186"/>
      </p:ext>
    </p:extLst>
  </p:cSld>
  <p:clrMapOvr>
    <a:masterClrMapping/>
  </p:clrMapOvr>
  <p:transition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29" y="3305182"/>
            <a:ext cx="777210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29" y="2180035"/>
            <a:ext cx="7772104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77EA0-9924-4D77-93CB-B2A515C064D6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13439958"/>
      </p:ext>
    </p:extLst>
  </p:cSld>
  <p:clrMapOvr>
    <a:masterClrMapping/>
  </p:clrMapOvr>
  <p:transition>
    <p:wedg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872" y="1513285"/>
            <a:ext cx="381443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9074" y="1513285"/>
            <a:ext cx="381590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69C43-0A51-4F3E-83FD-8E6FC7CEB00B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96165893"/>
      </p:ext>
    </p:extLst>
  </p:cSld>
  <p:clrMapOvr>
    <a:masterClrMapping/>
  </p:clrMapOvr>
  <p:transition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93" y="205979"/>
            <a:ext cx="8228419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92" y="1151335"/>
            <a:ext cx="403889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92" y="1631156"/>
            <a:ext cx="403889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64" y="1151335"/>
            <a:ext cx="404184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364" y="1631156"/>
            <a:ext cx="404184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4FD2C-DC59-4730-B9C0-D6BC6ACECB03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7445967"/>
      </p:ext>
    </p:extLst>
  </p:cSld>
  <p:clrMapOvr>
    <a:masterClrMapping/>
  </p:clrMapOvr>
  <p:transition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73274-4AFC-4FA4-AB30-43C9CA716B61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25204425"/>
      </p:ext>
    </p:extLst>
  </p:cSld>
  <p:clrMapOvr>
    <a:masterClrMapping/>
  </p:clrMapOvr>
  <p:transition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E5EA9-0695-4F9F-ABDC-5318DC75C476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002056129"/>
      </p:ext>
    </p:extLst>
  </p:cSld>
  <p:clrMapOvr>
    <a:masterClrMapping/>
  </p:clrMapOvr>
  <p:transition>
    <p:wedg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91" y="204787"/>
            <a:ext cx="3008128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4" y="204796"/>
            <a:ext cx="511101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91" y="1076328"/>
            <a:ext cx="3008128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4A5-58D3-4E3F-A18E-F00B598300A9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40490141"/>
      </p:ext>
    </p:extLst>
  </p:cSld>
  <p:clrMapOvr>
    <a:masterClrMapping/>
  </p:clrMapOvr>
  <p:transition>
    <p:wedg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74" y="3600451"/>
            <a:ext cx="5486105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74" y="459581"/>
            <a:ext cx="548610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74" y="4025504"/>
            <a:ext cx="5486105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1C945-837C-4F39-A115-7B8A7E1D4E10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66921885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074005"/>
      </p:ext>
    </p:extLst>
  </p:cSld>
  <p:clrMapOvr>
    <a:masterClrMapping/>
  </p:clrMapOvr>
  <p:transition>
    <p:wedg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E6E41-5638-482D-B5D6-3E888B79AD1E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468143258"/>
      </p:ext>
    </p:extLst>
  </p:cSld>
  <p:clrMapOvr>
    <a:masterClrMapping/>
  </p:clrMapOvr>
  <p:transition>
    <p:wedg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204" y="160735"/>
            <a:ext cx="1950779" cy="4438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390" y="160735"/>
            <a:ext cx="5712047" cy="4438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4E51A-0BA8-4461-B914-5095B8AC3D85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393382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2612337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1C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06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1C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5" tIns="34288" rIns="68575" bIns="3428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5" tIns="34288" rIns="68575" bIns="342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5" tIns="34288" rIns="68575" bIns="342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5" tIns="34288" rIns="68575" bIns="342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5" tIns="34288" rIns="68575" bIns="342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0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9143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5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1C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1C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reeform 2"/>
          <p:cNvSpPr>
            <a:spLocks/>
          </p:cNvSpPr>
          <p:nvPr/>
        </p:nvSpPr>
        <p:spPr bwMode="auto">
          <a:xfrm rot="18427436">
            <a:off x="7923343" y="-271508"/>
            <a:ext cx="871538" cy="2083686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en-US" sz="180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211" y="114300"/>
            <a:ext cx="687129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211" y="1371600"/>
            <a:ext cx="769679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896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083FC95-6174-4F20-B1BE-1FA0A1169DCB}" type="datetimeFigureOut">
              <a:rPr lang="hr-HR" smtClean="0"/>
              <a:pPr/>
              <a:t>28.4.2021.</a:t>
            </a:fld>
            <a:endParaRPr lang="hr-HR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4686300"/>
            <a:ext cx="289589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771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6FA4924-0CB0-49F9-9999-6F1FFDEC8E4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5720" name="Freeform 8"/>
          <p:cNvSpPr>
            <a:spLocks/>
          </p:cNvSpPr>
          <p:nvPr/>
        </p:nvSpPr>
        <p:spPr bwMode="auto">
          <a:xfrm rot="18427436">
            <a:off x="8011498" y="-243622"/>
            <a:ext cx="873919" cy="209697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en-US" sz="1800"/>
          </a:p>
        </p:txBody>
      </p:sp>
      <p:sp>
        <p:nvSpPr>
          <p:cNvPr id="115721" name="Freeform 9"/>
          <p:cNvSpPr>
            <a:spLocks/>
          </p:cNvSpPr>
          <p:nvPr/>
        </p:nvSpPr>
        <p:spPr bwMode="auto">
          <a:xfrm rot="18427436">
            <a:off x="7959036" y="-52202"/>
            <a:ext cx="769144" cy="1571256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en-US" sz="1800"/>
          </a:p>
        </p:txBody>
      </p:sp>
      <p:grpSp>
        <p:nvGrpSpPr>
          <p:cNvPr id="115722" name="Group 10"/>
          <p:cNvGrpSpPr>
            <a:grpSpLocks/>
          </p:cNvGrpSpPr>
          <p:nvPr/>
        </p:nvGrpSpPr>
        <p:grpSpPr bwMode="auto">
          <a:xfrm>
            <a:off x="7389" y="4155281"/>
            <a:ext cx="1785383" cy="934641"/>
            <a:chOff x="5" y="3490"/>
            <a:chExt cx="1124" cy="785"/>
          </a:xfrm>
        </p:grpSpPr>
        <p:sp>
          <p:nvSpPr>
            <p:cNvPr id="1157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157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157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57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1157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57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57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1574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57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115749" name="Group 37"/>
          <p:cNvGrpSpPr>
            <a:grpSpLocks/>
          </p:cNvGrpSpPr>
          <p:nvPr/>
        </p:nvGrpSpPr>
        <p:grpSpPr bwMode="auto">
          <a:xfrm>
            <a:off x="8680304" y="1587109"/>
            <a:ext cx="385431" cy="3231356"/>
            <a:chOff x="5468" y="1333"/>
            <a:chExt cx="243" cy="2714"/>
          </a:xfrm>
        </p:grpSpPr>
        <p:sp>
          <p:nvSpPr>
            <p:cNvPr id="1157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57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15752" name="Group 40"/>
          <p:cNvGrpSpPr>
            <a:grpSpLocks/>
          </p:cNvGrpSpPr>
          <p:nvPr/>
        </p:nvGrpSpPr>
        <p:grpSpPr bwMode="auto">
          <a:xfrm>
            <a:off x="7318744" y="67867"/>
            <a:ext cx="2133896" cy="1433513"/>
            <a:chOff x="4610" y="57"/>
            <a:chExt cx="1344" cy="1204"/>
          </a:xfrm>
        </p:grpSpPr>
        <p:grpSp>
          <p:nvGrpSpPr>
            <p:cNvPr id="11575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57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1575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57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157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1157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0563657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1C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0"/>
            <a:ext cx="9144000" cy="5200650"/>
            <a:chOff x="0" y="0"/>
            <a:chExt cx="5760" cy="4368"/>
          </a:xfrm>
        </p:grpSpPr>
        <p:sp>
          <p:nvSpPr>
            <p:cNvPr id="655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4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4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4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5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5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5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655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793" y="208360"/>
            <a:ext cx="8228419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655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93" y="1200152"/>
            <a:ext cx="8228419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55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93" y="4686300"/>
            <a:ext cx="2132419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55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93" y="4686300"/>
            <a:ext cx="2894419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55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93" y="4686300"/>
            <a:ext cx="2132419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1C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93" y="205979"/>
            <a:ext cx="8228419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93" y="1200154"/>
            <a:ext cx="8228419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93" y="4683919"/>
            <a:ext cx="2132419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sr-Latn-C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93" y="4683919"/>
            <a:ext cx="2894419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sr-Latn-C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93" y="4683919"/>
            <a:ext cx="2132419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BC7AC78-5C0A-4E21-B81C-D13CC034623D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9236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ransition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1C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ltGray">
          <a:xfrm>
            <a:off x="417919" y="823919"/>
            <a:ext cx="437116" cy="355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ltGray">
          <a:xfrm>
            <a:off x="800401" y="823919"/>
            <a:ext cx="327837" cy="35599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ltGray">
          <a:xfrm>
            <a:off x="541970" y="1140626"/>
            <a:ext cx="422349" cy="355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ltGray">
          <a:xfrm>
            <a:off x="911157" y="1140626"/>
            <a:ext cx="367709" cy="355997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ltGray">
          <a:xfrm>
            <a:off x="127002" y="1085857"/>
            <a:ext cx="559687" cy="316706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gray">
          <a:xfrm>
            <a:off x="762003" y="742957"/>
            <a:ext cx="32488" cy="7893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gray">
          <a:xfrm>
            <a:off x="443027" y="1335882"/>
            <a:ext cx="8226942" cy="238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386" y="160737"/>
            <a:ext cx="7794256" cy="109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1771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873" y="1513285"/>
            <a:ext cx="7772104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1771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200" y="4682729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sr-Latn-CS"/>
          </a:p>
        </p:txBody>
      </p:sp>
      <p:sp>
        <p:nvSpPr>
          <p:cNvPr id="1771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901" y="4682729"/>
            <a:ext cx="289589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sr-Latn-CS"/>
          </a:p>
        </p:txBody>
      </p:sp>
      <p:sp>
        <p:nvSpPr>
          <p:cNvPr id="1771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597" y="4682729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045B173-0F94-4987-ABA6-D1D9AB961B19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9613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wedg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konj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78" y="3072070"/>
            <a:ext cx="2146703" cy="148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krava i te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3" y="2773174"/>
            <a:ext cx="211574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8482" y="244847"/>
            <a:ext cx="3521341" cy="83869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sr-Cyrl-BA" sz="2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Природа и друштво</a:t>
            </a:r>
          </a:p>
          <a:p>
            <a:pPr algn="ctr"/>
            <a:r>
              <a:rPr lang="sr-Cyrl-BA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1454" y="930791"/>
            <a:ext cx="6461091" cy="14553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Cyrl-BA" sz="32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ПОРОДИЦЕ </a:t>
            </a:r>
          </a:p>
          <a:p>
            <a:pPr algn="ctr">
              <a:lnSpc>
                <a:spcPct val="150000"/>
              </a:lnSpc>
            </a:pPr>
            <a:r>
              <a:rPr lang="sr-Cyrl-BA" sz="32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ДОМАЋИХ ЖИВОТИЊА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CBDCD45-EB73-449F-AC71-4056E2CAF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814" y="2757374"/>
            <a:ext cx="2146703" cy="15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8F7251B-CE3A-46DB-963A-4E8EDF1F860C}"/>
              </a:ext>
            </a:extLst>
          </p:cNvPr>
          <p:cNvSpPr/>
          <p:nvPr/>
        </p:nvSpPr>
        <p:spPr>
          <a:xfrm>
            <a:off x="3006507" y="337853"/>
            <a:ext cx="3130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3600" b="1" dirty="0">
                <a:ln w="50800"/>
                <a:latin typeface="Arial" panose="020B0604020202020204" pitchFamily="34" charset="0"/>
                <a:cs typeface="Arial" pitchFamily="34" charset="0"/>
              </a:rPr>
              <a:t>ПОНОВИМО</a:t>
            </a:r>
            <a:r>
              <a:rPr lang="de-DE" sz="3600" b="1" dirty="0">
                <a:ln w="50800"/>
                <a:latin typeface="Arial" panose="020B0604020202020204" pitchFamily="34" charset="0"/>
                <a:cs typeface="Arial" pitchFamily="34" charset="0"/>
              </a:rPr>
              <a:t>!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60A6F7-3FA1-4D43-BCDB-ED33A1E241F3}"/>
              </a:ext>
            </a:extLst>
          </p:cNvPr>
          <p:cNvSpPr txBox="1"/>
          <p:nvPr/>
        </p:nvSpPr>
        <p:spPr>
          <a:xfrm>
            <a:off x="545300" y="1215851"/>
            <a:ext cx="7676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Домаће животиње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су оне које живе уз човјека и о којима човјек брине.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400">
                <a:latin typeface="Arial" panose="020B0604020202020204" pitchFamily="34" charset="0"/>
                <a:cs typeface="Arial" panose="020B0604020202020204" pitchFamily="34" charset="0"/>
              </a:rPr>
              <a:t>У домаће животиње убрајамо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: говече, коњ, свиња, овца, кокошка, пас и многе друге.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Домаће животиње разликујемо по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изгледу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начину живота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начину исхране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820A2C-DE94-4B19-96A5-772FB22B3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726" y="3727913"/>
            <a:ext cx="1812339" cy="11678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69961D1-B4E2-4A44-80E8-ABECB40FB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07" y="134113"/>
            <a:ext cx="1205800" cy="10538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D9D9B97-13DF-405F-9D21-2BB5A4847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875" y="3727913"/>
            <a:ext cx="1903980" cy="11678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781" y="3716073"/>
            <a:ext cx="1782619" cy="116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35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F03ADEF-8636-4E70-9776-4CB87DD08624}"/>
              </a:ext>
            </a:extLst>
          </p:cNvPr>
          <p:cNvSpPr txBox="1"/>
          <p:nvPr/>
        </p:nvSpPr>
        <p:spPr>
          <a:xfrm>
            <a:off x="2689530" y="136290"/>
            <a:ext cx="376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У дворишту моје баке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C857CD6-370D-4B18-81E5-65AB6C58785E}"/>
              </a:ext>
            </a:extLst>
          </p:cNvPr>
          <p:cNvSpPr txBox="1"/>
          <p:nvPr/>
        </p:nvSpPr>
        <p:spPr>
          <a:xfrm>
            <a:off x="532562" y="648197"/>
            <a:ext cx="3356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У дворишту моје баке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што у једном селу живи,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има свега и свачега,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ко год дође он се диви (...)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E3066A-DCA1-4557-87BC-A85DD07CCFC3}"/>
              </a:ext>
            </a:extLst>
          </p:cNvPr>
          <p:cNvSpPr txBox="1"/>
          <p:nvPr/>
        </p:nvSpPr>
        <p:spPr>
          <a:xfrm>
            <a:off x="532562" y="2085111"/>
            <a:ext cx="3029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Ту су коке, патке, гуске,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ту су ћурке и ћурани,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заједно се сви окупе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кад их моја бака храни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FC6A0C-9651-4994-95EA-EBBB3F9B2CB0}"/>
              </a:ext>
            </a:extLst>
          </p:cNvPr>
          <p:cNvSpPr txBox="1"/>
          <p:nvPr/>
        </p:nvSpPr>
        <p:spPr>
          <a:xfrm>
            <a:off x="532562" y="3522025"/>
            <a:ext cx="3275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Певац пева, пиле пишти,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у обору скичи прасе,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вредна кока јаје снела,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па раскокодала се (...)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5E0411-847B-401E-9855-85CEE34FF33B}"/>
              </a:ext>
            </a:extLst>
          </p:cNvPr>
          <p:cNvSpPr txBox="1"/>
          <p:nvPr/>
        </p:nvSpPr>
        <p:spPr>
          <a:xfrm>
            <a:off x="4572000" y="643251"/>
            <a:ext cx="3446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а у штали теле риче,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јањци блеје, ждребе рже,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као да се надвикују,</a:t>
            </a:r>
          </a:p>
          <a:p>
            <a:r>
              <a:rPr lang="sr-Cyrl-BA" sz="2000" dirty="0">
                <a:latin typeface="Arial" panose="020B0604020202020204" pitchFamily="34" charset="0"/>
                <a:cs typeface="Arial" panose="020B0604020202020204" pitchFamily="34" charset="0"/>
              </a:rPr>
              <a:t>ко ће боље, ко ће брже (...)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E3733C-8E1B-438A-B9AF-AF25F763D294}"/>
              </a:ext>
            </a:extLst>
          </p:cNvPr>
          <p:cNvSpPr txBox="1"/>
          <p:nvPr/>
        </p:nvSpPr>
        <p:spPr>
          <a:xfrm>
            <a:off x="6782638" y="1981841"/>
            <a:ext cx="1828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900" dirty="0">
                <a:latin typeface="Arial" panose="020B0604020202020204" pitchFamily="34" charset="0"/>
                <a:cs typeface="Arial" panose="020B0604020202020204" pitchFamily="34" charset="0"/>
              </a:rPr>
              <a:t>Панто Стевић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8369879-1562-49DC-B8E4-445B34D1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20" y="2381713"/>
            <a:ext cx="4800897" cy="25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8246F5C-2373-4599-9729-1D78EB12A4CC}"/>
              </a:ext>
            </a:extLst>
          </p:cNvPr>
          <p:cNvSpPr txBox="1"/>
          <p:nvPr/>
        </p:nvSpPr>
        <p:spPr>
          <a:xfrm>
            <a:off x="2296048" y="200967"/>
            <a:ext cx="4551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ПОРОДИЦЕ ЖИВОТИЊА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4EAC9D-BE76-41D0-BC3D-5BE6206E1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237" y="888386"/>
            <a:ext cx="1611923" cy="16833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409464D-BD2F-4136-8C3C-DCE228DFC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508" y="888387"/>
            <a:ext cx="1611923" cy="16833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66C1967-70FA-40AE-A992-25CC32480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754" y="888387"/>
            <a:ext cx="1611923" cy="16833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3E5B6C-A8D2-48A1-A7AE-DD320D58F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000" y="888387"/>
            <a:ext cx="1611923" cy="168336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9863791-58DB-4043-882F-5DDC574CBC50}"/>
              </a:ext>
            </a:extLst>
          </p:cNvPr>
          <p:cNvSpPr txBox="1"/>
          <p:nvPr/>
        </p:nvSpPr>
        <p:spPr>
          <a:xfrm>
            <a:off x="311398" y="3019772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Мужјак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DFFD22-3BD4-4526-9FA2-E3F5DA3624B5}"/>
              </a:ext>
            </a:extLst>
          </p:cNvPr>
          <p:cNvSpPr txBox="1"/>
          <p:nvPr/>
        </p:nvSpPr>
        <p:spPr>
          <a:xfrm>
            <a:off x="311398" y="3647491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Женка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322D1C0-36EE-4035-9053-B95454D107A0}"/>
              </a:ext>
            </a:extLst>
          </p:cNvPr>
          <p:cNvSpPr txBox="1"/>
          <p:nvPr/>
        </p:nvSpPr>
        <p:spPr>
          <a:xfrm>
            <a:off x="103314" y="4275210"/>
            <a:ext cx="161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Младунче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8376754-DB96-4C54-8673-1F6DCDC59DED}"/>
              </a:ext>
            </a:extLst>
          </p:cNvPr>
          <p:cNvCxnSpPr/>
          <p:nvPr/>
        </p:nvCxnSpPr>
        <p:spPr>
          <a:xfrm>
            <a:off x="1715237" y="2944167"/>
            <a:ext cx="0" cy="1929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46BEFAF-F1E6-4D11-8310-5DE56A254895}"/>
              </a:ext>
            </a:extLst>
          </p:cNvPr>
          <p:cNvCxnSpPr/>
          <p:nvPr/>
        </p:nvCxnSpPr>
        <p:spPr>
          <a:xfrm>
            <a:off x="3455277" y="2944167"/>
            <a:ext cx="0" cy="1929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FDE001B6-8E4B-499A-957E-7B23716D1AB2}"/>
              </a:ext>
            </a:extLst>
          </p:cNvPr>
          <p:cNvCxnSpPr/>
          <p:nvPr/>
        </p:nvCxnSpPr>
        <p:spPr>
          <a:xfrm>
            <a:off x="5274029" y="2944167"/>
            <a:ext cx="0" cy="1929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A4A554A-FC4A-4E12-B8F5-935A3945D787}"/>
              </a:ext>
            </a:extLst>
          </p:cNvPr>
          <p:cNvCxnSpPr/>
          <p:nvPr/>
        </p:nvCxnSpPr>
        <p:spPr>
          <a:xfrm>
            <a:off x="7092780" y="2944167"/>
            <a:ext cx="0" cy="1929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34552B3-3AD5-4ADE-87AF-A9E15E9AB2FE}"/>
              </a:ext>
            </a:extLst>
          </p:cNvPr>
          <p:cNvCxnSpPr/>
          <p:nvPr/>
        </p:nvCxnSpPr>
        <p:spPr>
          <a:xfrm>
            <a:off x="103314" y="3571872"/>
            <a:ext cx="87286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5213070-82A4-4E27-B757-1DFC2FCB3674}"/>
              </a:ext>
            </a:extLst>
          </p:cNvPr>
          <p:cNvCxnSpPr/>
          <p:nvPr/>
        </p:nvCxnSpPr>
        <p:spPr>
          <a:xfrm>
            <a:off x="103314" y="4271544"/>
            <a:ext cx="87286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1E030333-75AD-4780-BC56-54DC63BAAE84}"/>
              </a:ext>
            </a:extLst>
          </p:cNvPr>
          <p:cNvSpPr txBox="1"/>
          <p:nvPr/>
        </p:nvSpPr>
        <p:spPr>
          <a:xfrm>
            <a:off x="1899138" y="3019772"/>
            <a:ext cx="134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пас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DCF413-6466-49BC-AD36-FD1226653473}"/>
              </a:ext>
            </a:extLst>
          </p:cNvPr>
          <p:cNvSpPr txBox="1"/>
          <p:nvPr/>
        </p:nvSpPr>
        <p:spPr>
          <a:xfrm>
            <a:off x="1862192" y="3499709"/>
            <a:ext cx="1472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керуша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r-Cyrl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куја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60742E9-5C97-4329-B54A-8B94B68A41A8}"/>
              </a:ext>
            </a:extLst>
          </p:cNvPr>
          <p:cNvSpPr txBox="1"/>
          <p:nvPr/>
        </p:nvSpPr>
        <p:spPr>
          <a:xfrm>
            <a:off x="2018525" y="4275211"/>
            <a:ext cx="113256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штене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C845514-9126-4605-B9D3-6270EDC79DAF}"/>
              </a:ext>
            </a:extLst>
          </p:cNvPr>
          <p:cNvSpPr txBox="1"/>
          <p:nvPr/>
        </p:nvSpPr>
        <p:spPr>
          <a:xfrm>
            <a:off x="3690639" y="3027187"/>
            <a:ext cx="137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мачак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C3AE235-3C00-4B2B-9544-7E41A6A8AE1B}"/>
              </a:ext>
            </a:extLst>
          </p:cNvPr>
          <p:cNvSpPr txBox="1"/>
          <p:nvPr/>
        </p:nvSpPr>
        <p:spPr>
          <a:xfrm>
            <a:off x="3725064" y="3641993"/>
            <a:ext cx="130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мачка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F553A20-442C-4A23-8080-EA35CD1EA0B2}"/>
              </a:ext>
            </a:extLst>
          </p:cNvPr>
          <p:cNvSpPr txBox="1"/>
          <p:nvPr/>
        </p:nvSpPr>
        <p:spPr>
          <a:xfrm>
            <a:off x="3671823" y="4275210"/>
            <a:ext cx="137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маче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79FDBB8-9B0A-4A41-9F9F-B470DF207AD7}"/>
              </a:ext>
            </a:extLst>
          </p:cNvPr>
          <p:cNvSpPr txBox="1"/>
          <p:nvPr/>
        </p:nvSpPr>
        <p:spPr>
          <a:xfrm>
            <a:off x="5625226" y="3019772"/>
            <a:ext cx="107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ован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FA986F1-B600-41E5-A11C-8DAB8AA25095}"/>
              </a:ext>
            </a:extLst>
          </p:cNvPr>
          <p:cNvSpPr txBox="1"/>
          <p:nvPr/>
        </p:nvSpPr>
        <p:spPr>
          <a:xfrm>
            <a:off x="5603533" y="3644650"/>
            <a:ext cx="112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овца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7398410-EE34-47E0-9F4E-C0C218A9EBE5}"/>
              </a:ext>
            </a:extLst>
          </p:cNvPr>
          <p:cNvSpPr txBox="1"/>
          <p:nvPr/>
        </p:nvSpPr>
        <p:spPr>
          <a:xfrm>
            <a:off x="5603533" y="4271544"/>
            <a:ext cx="112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јагње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66B5866-F294-44CC-A3FC-3DB3645906A2}"/>
              </a:ext>
            </a:extLst>
          </p:cNvPr>
          <p:cNvSpPr txBox="1"/>
          <p:nvPr/>
        </p:nvSpPr>
        <p:spPr>
          <a:xfrm>
            <a:off x="7415684" y="3027187"/>
            <a:ext cx="113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јарац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AC95400-7E42-4387-855A-51FAD0727A4C}"/>
              </a:ext>
            </a:extLst>
          </p:cNvPr>
          <p:cNvSpPr txBox="1"/>
          <p:nvPr/>
        </p:nvSpPr>
        <p:spPr>
          <a:xfrm>
            <a:off x="7379121" y="3682343"/>
            <a:ext cx="120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коза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DD1CCF-8A39-4315-9E61-4B59D78FA62B}"/>
              </a:ext>
            </a:extLst>
          </p:cNvPr>
          <p:cNvSpPr txBox="1"/>
          <p:nvPr/>
        </p:nvSpPr>
        <p:spPr>
          <a:xfrm>
            <a:off x="7396020" y="4271544"/>
            <a:ext cx="1132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јаре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4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8246F5C-2373-4599-9729-1D78EB12A4CC}"/>
              </a:ext>
            </a:extLst>
          </p:cNvPr>
          <p:cNvSpPr txBox="1"/>
          <p:nvPr/>
        </p:nvSpPr>
        <p:spPr>
          <a:xfrm>
            <a:off x="2296048" y="200967"/>
            <a:ext cx="4551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ПОРОДИЦЕ ЖИВОТИЊА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863791-58DB-4043-882F-5DDC574CBC50}"/>
              </a:ext>
            </a:extLst>
          </p:cNvPr>
          <p:cNvSpPr txBox="1"/>
          <p:nvPr/>
        </p:nvSpPr>
        <p:spPr>
          <a:xfrm>
            <a:off x="311398" y="3019772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Мужјак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DFFD22-3BD4-4526-9FA2-E3F5DA3624B5}"/>
              </a:ext>
            </a:extLst>
          </p:cNvPr>
          <p:cNvSpPr txBox="1"/>
          <p:nvPr/>
        </p:nvSpPr>
        <p:spPr>
          <a:xfrm>
            <a:off x="311398" y="3647491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Женка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322D1C0-36EE-4035-9053-B95454D107A0}"/>
              </a:ext>
            </a:extLst>
          </p:cNvPr>
          <p:cNvSpPr txBox="1"/>
          <p:nvPr/>
        </p:nvSpPr>
        <p:spPr>
          <a:xfrm>
            <a:off x="103314" y="4275210"/>
            <a:ext cx="161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Младунче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8376754-DB96-4C54-8673-1F6DCDC59DED}"/>
              </a:ext>
            </a:extLst>
          </p:cNvPr>
          <p:cNvCxnSpPr/>
          <p:nvPr/>
        </p:nvCxnSpPr>
        <p:spPr>
          <a:xfrm>
            <a:off x="1715237" y="2944167"/>
            <a:ext cx="0" cy="1929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46BEFAF-F1E6-4D11-8310-5DE56A254895}"/>
              </a:ext>
            </a:extLst>
          </p:cNvPr>
          <p:cNvCxnSpPr/>
          <p:nvPr/>
        </p:nvCxnSpPr>
        <p:spPr>
          <a:xfrm>
            <a:off x="3455277" y="2944167"/>
            <a:ext cx="0" cy="1929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FDE001B6-8E4B-499A-957E-7B23716D1AB2}"/>
              </a:ext>
            </a:extLst>
          </p:cNvPr>
          <p:cNvCxnSpPr/>
          <p:nvPr/>
        </p:nvCxnSpPr>
        <p:spPr>
          <a:xfrm>
            <a:off x="5274029" y="2944167"/>
            <a:ext cx="0" cy="1929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A4A554A-FC4A-4E12-B8F5-935A3945D787}"/>
              </a:ext>
            </a:extLst>
          </p:cNvPr>
          <p:cNvCxnSpPr/>
          <p:nvPr/>
        </p:nvCxnSpPr>
        <p:spPr>
          <a:xfrm>
            <a:off x="7092780" y="2944167"/>
            <a:ext cx="0" cy="19292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34552B3-3AD5-4ADE-87AF-A9E15E9AB2FE}"/>
              </a:ext>
            </a:extLst>
          </p:cNvPr>
          <p:cNvCxnSpPr/>
          <p:nvPr/>
        </p:nvCxnSpPr>
        <p:spPr>
          <a:xfrm>
            <a:off x="103314" y="3571872"/>
            <a:ext cx="87286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5213070-82A4-4E27-B757-1DFC2FCB3674}"/>
              </a:ext>
            </a:extLst>
          </p:cNvPr>
          <p:cNvCxnSpPr/>
          <p:nvPr/>
        </p:nvCxnSpPr>
        <p:spPr>
          <a:xfrm>
            <a:off x="103314" y="4271544"/>
            <a:ext cx="87286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>
            <a:extLst>
              <a:ext uri="{FF2B5EF4-FFF2-40B4-BE49-F238E27FC236}">
                <a16:creationId xmlns:a16="http://schemas.microsoft.com/office/drawing/2014/main" id="{4EDFEDCE-8E03-464D-8797-B81EC4722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454" y="886575"/>
            <a:ext cx="1611923" cy="168517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1DD3127-63A9-4DBB-8D2B-843FB34C2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595" y="886575"/>
            <a:ext cx="1611924" cy="168517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AF891B8-2E63-41B5-8ECC-5170DA407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312" y="886575"/>
            <a:ext cx="1611923" cy="168615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50AF68A7-BB10-46FA-92A2-C3C08FA25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170" y="871955"/>
            <a:ext cx="1611923" cy="1690036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9B413EB4-6BDE-4B96-9A86-6E0AC0AE2B6C}"/>
              </a:ext>
            </a:extLst>
          </p:cNvPr>
          <p:cNvSpPr txBox="1"/>
          <p:nvPr/>
        </p:nvSpPr>
        <p:spPr>
          <a:xfrm>
            <a:off x="1976127" y="3014506"/>
            <a:ext cx="1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ћуран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C29B5A3-B7A6-45CE-BB89-503E072F9770}"/>
              </a:ext>
            </a:extLst>
          </p:cNvPr>
          <p:cNvSpPr txBox="1"/>
          <p:nvPr/>
        </p:nvSpPr>
        <p:spPr>
          <a:xfrm>
            <a:off x="1976127" y="3653814"/>
            <a:ext cx="113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ћурка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8C686D1-64D5-4BA5-B5A8-F4AA20BD99F7}"/>
              </a:ext>
            </a:extLst>
          </p:cNvPr>
          <p:cNvSpPr txBox="1"/>
          <p:nvPr/>
        </p:nvSpPr>
        <p:spPr>
          <a:xfrm>
            <a:off x="1923322" y="4281545"/>
            <a:ext cx="1139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ћуре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C6D60D8-F828-4861-8D9F-92E3FCB4E523}"/>
              </a:ext>
            </a:extLst>
          </p:cNvPr>
          <p:cNvSpPr txBox="1"/>
          <p:nvPr/>
        </p:nvSpPr>
        <p:spPr>
          <a:xfrm>
            <a:off x="3715180" y="3014505"/>
            <a:ext cx="121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гусан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82EDB00-A294-4C52-AD6F-19F8EF2C934F}"/>
              </a:ext>
            </a:extLst>
          </p:cNvPr>
          <p:cNvSpPr txBox="1"/>
          <p:nvPr/>
        </p:nvSpPr>
        <p:spPr>
          <a:xfrm>
            <a:off x="3715225" y="3647490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гуска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9E63517-8246-4306-8566-A78313728DD7}"/>
              </a:ext>
            </a:extLst>
          </p:cNvPr>
          <p:cNvSpPr txBox="1"/>
          <p:nvPr/>
        </p:nvSpPr>
        <p:spPr>
          <a:xfrm>
            <a:off x="3675377" y="4281545"/>
            <a:ext cx="129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гушче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9F5722A-82E7-47FB-BE24-3E34F228EB29}"/>
              </a:ext>
            </a:extLst>
          </p:cNvPr>
          <p:cNvSpPr txBox="1"/>
          <p:nvPr/>
        </p:nvSpPr>
        <p:spPr>
          <a:xfrm>
            <a:off x="5613631" y="3013376"/>
            <a:ext cx="113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вепар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AE6C37C-18EE-4898-A2F1-3421B24C0225}"/>
              </a:ext>
            </a:extLst>
          </p:cNvPr>
          <p:cNvSpPr txBox="1"/>
          <p:nvPr/>
        </p:nvSpPr>
        <p:spPr>
          <a:xfrm>
            <a:off x="5555043" y="3653815"/>
            <a:ext cx="125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крмача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0B36BDA-E700-4CC4-9AD5-9244CBAE6D1B}"/>
              </a:ext>
            </a:extLst>
          </p:cNvPr>
          <p:cNvSpPr txBox="1"/>
          <p:nvPr/>
        </p:nvSpPr>
        <p:spPr>
          <a:xfrm>
            <a:off x="5555043" y="4275987"/>
            <a:ext cx="127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прасе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325D79B-BD27-401B-BD14-724E983BC247}"/>
              </a:ext>
            </a:extLst>
          </p:cNvPr>
          <p:cNvSpPr txBox="1"/>
          <p:nvPr/>
        </p:nvSpPr>
        <p:spPr>
          <a:xfrm>
            <a:off x="7356314" y="3019772"/>
            <a:ext cx="129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пастув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BD97EC0-ED8C-4BD9-BCD0-16FC67C1DE79}"/>
              </a:ext>
            </a:extLst>
          </p:cNvPr>
          <p:cNvSpPr txBox="1"/>
          <p:nvPr/>
        </p:nvSpPr>
        <p:spPr>
          <a:xfrm>
            <a:off x="7356314" y="3648547"/>
            <a:ext cx="127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кобила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8BC83FF-8AF2-47AB-A7FC-797065A6C179}"/>
              </a:ext>
            </a:extLst>
          </p:cNvPr>
          <p:cNvSpPr txBox="1"/>
          <p:nvPr/>
        </p:nvSpPr>
        <p:spPr>
          <a:xfrm>
            <a:off x="7245171" y="4297929"/>
            <a:ext cx="161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ждријебе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63626" y="294069"/>
            <a:ext cx="6616748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sr-Cyrl-BA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ЗАНИМЉИВОСТИ О ЖИВОТИЊАМА</a:t>
            </a:r>
            <a:endParaRPr lang="en-US" sz="28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572804" y="948253"/>
            <a:ext cx="2826834" cy="179813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Мачка </a:t>
            </a:r>
            <a:r>
              <a:rPr lang="sr-Cyrl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 и тако саопштава да је сита и задовољна.</a:t>
            </a:r>
            <a:endParaRPr lang="hr-H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Vertical Scroll 14"/>
          <p:cNvSpPr/>
          <p:nvPr/>
        </p:nvSpPr>
        <p:spPr>
          <a:xfrm>
            <a:off x="3800486" y="1291229"/>
            <a:ext cx="2826834" cy="291031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BA" sz="2000" dirty="0">
                <a:solidFill>
                  <a:schemeClr val="tx1"/>
                </a:solidFill>
              </a:rPr>
              <a:t>Кад трчи, кад му је топло или када је уморан, </a:t>
            </a:r>
            <a:r>
              <a:rPr lang="sr-Cyrl-BA" sz="2000" b="1" dirty="0">
                <a:solidFill>
                  <a:schemeClr val="tx1"/>
                </a:solidFill>
              </a:rPr>
              <a:t>пас </a:t>
            </a:r>
            <a:r>
              <a:rPr lang="sr-Cyrl-BA" sz="2000" dirty="0">
                <a:solidFill>
                  <a:schemeClr val="tx1"/>
                </a:solidFill>
              </a:rPr>
              <a:t>исплази језик и дахће. На тај начин се расхлађује.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4A1E29C-CAE1-4F5C-92E1-DE3324085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27" y="2900434"/>
            <a:ext cx="3005588" cy="20362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CC10201-ACD2-4688-B7A5-EE3EFD77A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729" y="1719991"/>
            <a:ext cx="24384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6764" y="197666"/>
            <a:ext cx="6621227" cy="835070"/>
          </a:xfrm>
        </p:spPr>
        <p:txBody>
          <a:bodyPr/>
          <a:lstStyle/>
          <a:p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538" y="1149575"/>
            <a:ext cx="7443424" cy="3133787"/>
          </a:xfrm>
        </p:spPr>
        <p:txBody>
          <a:bodyPr/>
          <a:lstStyle/>
          <a:p>
            <a:pPr algn="l"/>
            <a:r>
              <a:rPr lang="sr-Cyrl-BA" sz="2600" b="1" dirty="0"/>
              <a:t>1. </a:t>
            </a:r>
            <a:r>
              <a:rPr lang="sr-Latn-RS" sz="2600" dirty="0"/>
              <a:t>O</a:t>
            </a:r>
            <a:r>
              <a:rPr lang="sr-Cyrl-BA" sz="2600" dirty="0"/>
              <a:t>пиши двије породице домаћих животиња</a:t>
            </a:r>
            <a:r>
              <a:rPr lang="sr-Latn-RS" sz="2600" dirty="0"/>
              <a:t> </a:t>
            </a:r>
            <a:r>
              <a:rPr lang="sr-Cyrl-RS" sz="2600"/>
              <a:t>и нацртај </a:t>
            </a:r>
            <a:r>
              <a:rPr lang="sr-Cyrl-RS" sz="2600" dirty="0"/>
              <a:t>једну од одабраних животињских породица.</a:t>
            </a:r>
            <a:endParaRPr lang="sr-Cyrl-BA" sz="1800" dirty="0"/>
          </a:p>
        </p:txBody>
      </p:sp>
    </p:spTree>
    <p:extLst>
      <p:ext uri="{BB962C8B-B14F-4D97-AF65-F5344CB8AC3E}">
        <p14:creationId xmlns:p14="http://schemas.microsoft.com/office/powerpoint/2010/main" val="8158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rayons">
  <a:themeElements>
    <a:clrScheme name="Custom 10">
      <a:dk1>
        <a:srgbClr val="808000"/>
      </a:dk1>
      <a:lt1>
        <a:srgbClr val="FFFFFF"/>
      </a:lt1>
      <a:dk2>
        <a:srgbClr val="336600"/>
      </a:dk2>
      <a:lt2>
        <a:srgbClr val="FFFFFF"/>
      </a:lt2>
      <a:accent1>
        <a:srgbClr val="99CC00"/>
      </a:accent1>
      <a:accent2>
        <a:srgbClr val="003300"/>
      </a:accent2>
      <a:accent3>
        <a:srgbClr val="ADB8AA"/>
      </a:accent3>
      <a:accent4>
        <a:srgbClr val="DADADA"/>
      </a:accent4>
      <a:accent5>
        <a:srgbClr val="CAE2AA"/>
      </a:accent5>
      <a:accent6>
        <a:srgbClr val="002D00"/>
      </a:accent6>
      <a:hlink>
        <a:srgbClr val="CCCC00"/>
      </a:hlink>
      <a:folHlink>
        <a:srgbClr val="CCFF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28.4.2020. - Priroda i drustvo - 2. razred - Znacaj biljaka za covjeka</Template>
  <TotalTime>32</TotalTime>
  <Words>247</Words>
  <Application>Microsoft Office PowerPoint</Application>
  <PresentationFormat>On-screen Show (16:9)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Comic Sans MS</vt:lpstr>
      <vt:lpstr>Tahoma</vt:lpstr>
      <vt:lpstr>Times New Roman</vt:lpstr>
      <vt:lpstr>Wingdings</vt:lpstr>
      <vt:lpstr>1_Office Theme</vt:lpstr>
      <vt:lpstr>Office Theme</vt:lpstr>
      <vt:lpstr>2_Office Theme</vt:lpstr>
      <vt:lpstr>Crayons</vt:lpstr>
      <vt:lpstr>Maple</vt:lpstr>
      <vt:lpstr>Default Design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ЗАДАЦИ ЗА САМОСТАЛАН РАД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tubic</dc:creator>
  <cp:lastModifiedBy>Mirjana Brkić</cp:lastModifiedBy>
  <cp:revision>40</cp:revision>
  <dcterms:created xsi:type="dcterms:W3CDTF">2020-04-25T11:15:29Z</dcterms:created>
  <dcterms:modified xsi:type="dcterms:W3CDTF">2021-04-28T08:04:02Z</dcterms:modified>
</cp:coreProperties>
</file>