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6" r:id="rId9"/>
    <p:sldId id="264" r:id="rId10"/>
    <p:sldId id="267" r:id="rId11"/>
    <p:sldId id="269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7A4F5-6908-437C-BBDC-8EF881DB0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FABDBB-5EF4-4F72-A1C1-284124349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CE0818-7DA0-4144-B1DC-5B179D14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A003FC-C696-4DC6-BE73-DB00672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29A6D-739F-4140-93FD-D1ED70BB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77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1F46C-4AFC-437A-B619-EC852C31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BDCAFC-0E61-4059-8669-1B75DBFE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175E9C-A01A-4DDF-99C9-5F937ED8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2AE1F0-82D2-4566-8972-A778DD25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1E50E-D633-4106-ACF7-C16CCC12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86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F56F6C-77BA-4A14-8192-001DEAA6A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7D8698-C5C0-4799-92B5-9D94C040B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77D16D-59CA-4E9C-B16C-7CDDD8EA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15A82-A676-4ABF-8690-32B2D2B2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F62FD4-63E8-490D-9252-AF46B184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22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13309-6A3F-410A-9E70-8C4971CA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505F31-9F41-44BC-9A1B-EE36ACA4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053FB-09BD-4102-BBA2-F79275BA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8790F2-F621-4599-A2FB-3FF10707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340C64-3A4D-4E50-9F42-2533593E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07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DE090-5805-4991-BF75-F6CA32D2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885794-B0D6-4004-89E4-907268EA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21611-1C7A-4C10-9C16-91678CDC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5C005C-8367-48E9-91AA-A546DAEB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2C4FF1-A8B0-40C4-9693-AFDAD621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97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5235E-0735-413C-93CC-DE49D685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AE199A-F885-4294-896B-E58D913C3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6C52AD-7832-4C01-BA0C-231409895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0D318D-302A-412D-9A0C-8986F40B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0C342D-5DB0-4815-A43B-BF4AEC20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35982E-891D-4D49-9DF7-EB8C8C07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0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82500-3354-489F-B54F-F2227D0F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B7B02D-6855-45CB-9B8B-CBC985D05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3E6757-7766-4384-AB8C-AA81A54E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F02736-956C-4795-A08D-8637961F5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6E7925-32EC-4AB6-9B5E-4F7E4499D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F311E9-AA25-4B86-9FF5-9A335381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8B36F0-08FF-4C77-9EC3-DEEC14DB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2BD095-A91C-41CA-B239-C229189C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92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496F0-6BD9-4978-9898-2CE9A780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8C491B-5665-4D31-BA68-2182F530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194D86-2295-4B91-8F0D-D329D918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AE65AA-B6DE-4F63-BB14-3C01C181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94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9185E70-3E61-44A4-895D-CA26D9CF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7370DF4-3951-4862-9DBB-579C97C4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7101DF-8B54-4299-9218-0A8B7930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37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4579-06DA-4809-9026-8D03F30A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261CD-6A30-413A-96BF-297350ACF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7B4E6E-4F78-4D89-A40A-4F27DE29B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C9ADCD-4671-4B61-833C-32B52042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B651F1-ABE4-4E85-B3C8-27B14AA6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63DEC1-AB33-4EF0-B207-6FDC60D1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4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3BEDF-5745-4416-982F-352A4E08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A2BF89-26CE-45CC-A03A-99B3FC82B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15D801-3B28-4400-A880-34D2606C8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58C171-A900-42A1-AEF2-87C1ABCA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376874-80D8-4B5C-A1A9-D66A6CC0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F3F138-A4A3-44D2-B595-8BD628B2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5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F6A167-51B7-4A0E-B238-0628CBD5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F71C1D-F541-4181-8F29-0569E32E7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C0A2D-90A3-4478-A165-63D55A0CC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A4F73-3258-4F6B-97F5-BF2DBE8FC6A9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468DCF-4AE6-48AE-8DA8-661480B1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78430F-9354-4DC1-B092-9B344C85B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089AA-17EC-411F-A470-7B87DCAC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65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398EBD-5E68-419D-8788-11031F288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736" y="1304890"/>
            <a:ext cx="7439186" cy="55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0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Find the names of the following animals in text 5.6 (page 65, exercise 2):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lives in oceans. It is a fish and it is dangerous.      SHARK       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is a wild dog.      DINGO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can jump very high.        KANGAROO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lives in the trees</a:t>
            </a:r>
          </a:p>
        </p:txBody>
      </p:sp>
    </p:spTree>
    <p:extLst>
      <p:ext uri="{BB962C8B-B14F-4D97-AF65-F5344CB8AC3E}">
        <p14:creationId xmlns:p14="http://schemas.microsoft.com/office/powerpoint/2010/main" xmlns="" val="16273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Find the names of the following animals in text 5.6 (page 65, exercise 2):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lives in oceans. It is a fish and it is dangerous.      SHARK       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is a wild dog.      DINGO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can jump very high.        KANGAROO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lives in the trees</a:t>
            </a:r>
            <a:r>
              <a:rPr lang="sr-Latn-BA" sz="2000">
                <a:solidFill>
                  <a:schemeClr val="bg1"/>
                </a:solidFill>
              </a:rPr>
              <a:t>.</a:t>
            </a:r>
            <a:r>
              <a:rPr lang="en-US" sz="2000">
                <a:solidFill>
                  <a:schemeClr val="bg1"/>
                </a:solidFill>
              </a:rPr>
              <a:t>          </a:t>
            </a:r>
            <a:r>
              <a:rPr lang="en-US" sz="2000" dirty="0">
                <a:solidFill>
                  <a:schemeClr val="bg1"/>
                </a:solidFill>
              </a:rPr>
              <a:t>KOALA</a:t>
            </a:r>
          </a:p>
        </p:txBody>
      </p:sp>
    </p:spTree>
    <p:extLst>
      <p:ext uri="{BB962C8B-B14F-4D97-AF65-F5344CB8AC3E}">
        <p14:creationId xmlns:p14="http://schemas.microsoft.com/office/powerpoint/2010/main" xmlns="" val="75430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PREPOSITION OF PLACE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(IN, ON, FROM)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8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PREPOSITION OF PLACE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(IN, ON, FROM) </a:t>
            </a:r>
          </a:p>
          <a:p>
            <a:pPr algn="l"/>
            <a:endParaRPr lang="en-US" sz="2800" dirty="0">
              <a:solidFill>
                <a:schemeClr val="bg1"/>
              </a:solidFill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Australia is the biggest island </a:t>
            </a:r>
            <a:r>
              <a:rPr lang="en-US" sz="2800" dirty="0">
                <a:solidFill>
                  <a:srgbClr val="FF0000"/>
                </a:solidFill>
              </a:rPr>
              <a:t>in</a:t>
            </a:r>
            <a:r>
              <a:rPr lang="en-US" sz="2800" dirty="0">
                <a:solidFill>
                  <a:schemeClr val="bg1"/>
                </a:solidFill>
              </a:rPr>
              <a:t> the world.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Koalas live </a:t>
            </a:r>
            <a:r>
              <a:rPr lang="en-US" sz="2800" dirty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chemeClr val="bg1"/>
                </a:solidFill>
              </a:rPr>
              <a:t>trees.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Australia is far </a:t>
            </a:r>
            <a:r>
              <a:rPr lang="en-US" sz="2800" dirty="0">
                <a:solidFill>
                  <a:srgbClr val="FF0000"/>
                </a:solidFill>
              </a:rPr>
              <a:t>from </a:t>
            </a:r>
            <a:r>
              <a:rPr lang="en-US" sz="2800" dirty="0">
                <a:solidFill>
                  <a:schemeClr val="bg1"/>
                </a:solidFill>
              </a:rPr>
              <a:t>Europe.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Australian climate is different </a:t>
            </a:r>
            <a:r>
              <a:rPr lang="en-US" sz="2800" dirty="0">
                <a:solidFill>
                  <a:srgbClr val="FF0000"/>
                </a:solidFill>
              </a:rPr>
              <a:t>from</a:t>
            </a:r>
            <a:r>
              <a:rPr lang="en-US" sz="2800" dirty="0">
                <a:solidFill>
                  <a:schemeClr val="bg1"/>
                </a:solidFill>
              </a:rPr>
              <a:t> European climate.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Kangaroos walk slowly </a:t>
            </a:r>
            <a:r>
              <a:rPr lang="en-US" sz="2800" dirty="0">
                <a:solidFill>
                  <a:srgbClr val="FF0000"/>
                </a:solidFill>
              </a:rPr>
              <a:t>on</a:t>
            </a:r>
            <a:r>
              <a:rPr lang="en-US" sz="2800" dirty="0">
                <a:solidFill>
                  <a:schemeClr val="bg1"/>
                </a:solidFill>
              </a:rPr>
              <a:t> four legs.</a:t>
            </a:r>
          </a:p>
        </p:txBody>
      </p:sp>
    </p:spTree>
    <p:extLst>
      <p:ext uri="{BB962C8B-B14F-4D97-AF65-F5344CB8AC3E}">
        <p14:creationId xmlns:p14="http://schemas.microsoft.com/office/powerpoint/2010/main" xmlns="" val="240102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0C90AA-B490-4033-BF24-11A24E94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009" y="0"/>
            <a:ext cx="4859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80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Homework</a:t>
            </a:r>
          </a:p>
          <a:p>
            <a:endParaRPr lang="en-US" sz="5000" dirty="0">
              <a:solidFill>
                <a:schemeClr val="bg1"/>
              </a:solidFill>
            </a:endParaRP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SB</a:t>
            </a:r>
            <a:r>
              <a:rPr lang="sr-Latn-BA" sz="3000" dirty="0">
                <a:solidFill>
                  <a:schemeClr val="bg1"/>
                </a:solidFill>
              </a:rPr>
              <a:t>,</a:t>
            </a:r>
            <a:r>
              <a:rPr lang="en-US" sz="3000" dirty="0">
                <a:solidFill>
                  <a:schemeClr val="bg1"/>
                </a:solidFill>
              </a:rPr>
              <a:t> page 65, ex. 3: Fill in the blanks with the following words: 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                                  native, sight, outback, coast, pouch.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SB, page 65, ex. 1: Look at the examples, then write </a:t>
            </a:r>
            <a:r>
              <a:rPr lang="en-US" sz="3000" i="1" dirty="0">
                <a:solidFill>
                  <a:schemeClr val="bg1"/>
                </a:solidFill>
              </a:rPr>
              <a:t>in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i="1" dirty="0">
                <a:solidFill>
                  <a:schemeClr val="bg1"/>
                </a:solidFill>
              </a:rPr>
              <a:t>from</a:t>
            </a:r>
            <a:r>
              <a:rPr lang="en-US" sz="3000" dirty="0">
                <a:solidFill>
                  <a:schemeClr val="bg1"/>
                </a:solidFill>
              </a:rPr>
              <a:t>, or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</a:rPr>
              <a:t>                                  </a:t>
            </a:r>
            <a:r>
              <a:rPr lang="en-US" sz="3000" i="1" dirty="0">
                <a:solidFill>
                  <a:schemeClr val="bg1"/>
                </a:solidFill>
              </a:rPr>
              <a:t>on </a:t>
            </a:r>
            <a:r>
              <a:rPr lang="en-US" sz="3000" dirty="0">
                <a:solidFill>
                  <a:schemeClr val="bg1"/>
                </a:solidFill>
              </a:rPr>
              <a:t>to complete </a:t>
            </a:r>
            <a:r>
              <a:rPr lang="en-US" sz="3000">
                <a:solidFill>
                  <a:schemeClr val="bg1"/>
                </a:solidFill>
              </a:rPr>
              <a:t>the sentences.</a:t>
            </a:r>
            <a:endParaRPr lang="en-US" sz="3000" dirty="0">
              <a:solidFill>
                <a:schemeClr val="bg1"/>
              </a:solidFill>
            </a:endParaRPr>
          </a:p>
          <a:p>
            <a:pPr algn="l"/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20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49207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Australian wilderness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A59892-A3B7-4E5E-8C46-3D6F4CBAB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455" y="1177872"/>
            <a:ext cx="2935090" cy="1946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408F1A-0531-4349-9091-2590906B2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7298" y="4226107"/>
            <a:ext cx="2983132" cy="1987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8BA2D5-8E25-4CC9-8C02-629448D95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1572" y="4226107"/>
            <a:ext cx="3233081" cy="19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0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19752"/>
            <a:ext cx="9144000" cy="49207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Australian animals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E4C162-9D98-4237-9719-49438FDFD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64277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3D61DC-86B7-4668-9F4E-20F74E3E0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627" y="1694724"/>
            <a:ext cx="3126504" cy="1812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CF5BA6-E32B-48A2-BC68-DC48F21DF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430773"/>
            <a:ext cx="2619375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ED8AC6C-5595-44EB-93D1-21C83129C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627" y="4361221"/>
            <a:ext cx="3126504" cy="18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5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Find the names of the following animals in text 5.6 (page 65, exercise 2):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>
              <a:lnSpc>
                <a:spcPct val="300000"/>
              </a:lnSpc>
            </a:pPr>
            <a:r>
              <a:rPr lang="en-US" sz="2000" dirty="0">
                <a:solidFill>
                  <a:schemeClr val="bg1"/>
                </a:solidFill>
              </a:rPr>
              <a:t>1.     This animal lives in oceans. It is a fish and it is dangerous.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2161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Find the names of the following animals in text 5.6 (page 65, exercise 2):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>
              <a:lnSpc>
                <a:spcPct val="300000"/>
              </a:lnSpc>
            </a:pPr>
            <a:r>
              <a:rPr lang="en-US" sz="2000" dirty="0">
                <a:solidFill>
                  <a:schemeClr val="bg1"/>
                </a:solidFill>
              </a:rPr>
              <a:t>1.     This animal lives in oceans. It is a fish and it is dangerous.      SHARK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07747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Find the names of the following animals in text 5.6 (page 65, exercise 2):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lives in oceans. It is a fish and it is dangerous.      SHARK    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is a wild dog.   </a:t>
            </a:r>
          </a:p>
        </p:txBody>
      </p:sp>
    </p:spTree>
    <p:extLst>
      <p:ext uri="{BB962C8B-B14F-4D97-AF65-F5344CB8AC3E}">
        <p14:creationId xmlns:p14="http://schemas.microsoft.com/office/powerpoint/2010/main" xmlns="" val="38897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Find the names of the following animals in text 5.6 (page 65, exercise 2):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lives in oceans. It is a fish and it is dangerous.      SHARK       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is a wild dog.      DINGO</a:t>
            </a:r>
          </a:p>
        </p:txBody>
      </p:sp>
    </p:spTree>
    <p:extLst>
      <p:ext uri="{BB962C8B-B14F-4D97-AF65-F5344CB8AC3E}">
        <p14:creationId xmlns:p14="http://schemas.microsoft.com/office/powerpoint/2010/main" xmlns="" val="299716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Find the names of the following animals in text 5.6 (page 65, exercise 2):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lives in oceans. It is a fish and it is dangerous.      SHARK       </a:t>
            </a:r>
          </a:p>
          <a:p>
            <a:pPr marL="457200" indent="-457200" algn="l">
              <a:lnSpc>
                <a:spcPct val="300000"/>
              </a:lnSpc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is a wild dog.      DINGO</a:t>
            </a:r>
          </a:p>
          <a:p>
            <a:pPr marL="457200" indent="-457200" algn="l">
              <a:lnSpc>
                <a:spcPct val="300000"/>
              </a:lnSpc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can jump very high. </a:t>
            </a:r>
          </a:p>
          <a:p>
            <a:pPr marL="457200" indent="-457200" algn="l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13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7E2C1-163B-47AD-9EAA-FCB257B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31" y="-489461"/>
            <a:ext cx="10099729" cy="2387600"/>
          </a:xfrm>
        </p:spPr>
        <p:txBody>
          <a:bodyPr>
            <a:normAutofit fontScale="90000"/>
          </a:bodyPr>
          <a:lstStyle/>
          <a:p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Australia-the land down under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B96F76-BF23-4DC8-B354-9125703B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71" y="1119752"/>
            <a:ext cx="11080934" cy="4920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Find the names of the following animals in text 5.6 (page 65, exercise 2): 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lives in oceans. It is a fish and it is dangerous.      SHARK       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is a wild dog.      DINGO</a:t>
            </a:r>
          </a:p>
          <a:p>
            <a:pPr marL="457200" indent="-457200" algn="l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This animal can jump very high.        KANGAROO</a:t>
            </a:r>
          </a:p>
        </p:txBody>
      </p:sp>
    </p:spTree>
    <p:extLst>
      <p:ext uri="{BB962C8B-B14F-4D97-AF65-F5344CB8AC3E}">
        <p14:creationId xmlns:p14="http://schemas.microsoft.com/office/powerpoint/2010/main" xmlns="" val="207035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128</TotalTime>
  <Words>541</Words>
  <Application>Microsoft Office PowerPoint</Application>
  <PresentationFormat>Custom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5.6 Australia-the land down under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5.6 Australia-the land down under</dc:title>
  <dc:creator>User</dc:creator>
  <cp:lastModifiedBy>Kristina Mataruga</cp:lastModifiedBy>
  <cp:revision>14</cp:revision>
  <dcterms:created xsi:type="dcterms:W3CDTF">2020-04-17T20:33:01Z</dcterms:created>
  <dcterms:modified xsi:type="dcterms:W3CDTF">2020-04-22T07:26:02Z</dcterms:modified>
</cp:coreProperties>
</file>