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5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F914-4170-4728-9D5B-D1A6AB57E1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A4AE-E4B2-44C6-B7C8-68F4F2E522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elena\Downloads\Kad%20si%20sre&#263;an%20De&#269;ije%20pesme%20If%20You%20Are%20Happy%20Jaccoled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/>
          <a:lstStyle/>
          <a:p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ea typeface="Batang" pitchFamily="18" charset="-127"/>
              </a:rPr>
              <a:t>ЧИСТА И ЗАГАЂЕНА ОКОЛИНА</a:t>
            </a:r>
            <a:endParaRPr lang="en-US" dirty="0">
              <a:solidFill>
                <a:schemeClr val="tx2">
                  <a:lumMod val="75000"/>
                </a:schemeClr>
              </a:solidFill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-3d3b6fe6a5d00538f78663a142ffe109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496"/>
            <a:ext cx="4876800" cy="4000505"/>
          </a:xfrm>
          <a:prstGeom prst="rect">
            <a:avLst/>
          </a:prstGeom>
        </p:spPr>
      </p:pic>
      <p:pic>
        <p:nvPicPr>
          <p:cNvPr id="5" name="Picture 4" descr="IMG-3fef5872015f9e1296e4755adc09c00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857496"/>
            <a:ext cx="4286248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00c03badb3f2eae26a98fdbc7f113a41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ТИЈЕЛО КАО ИНСТРУМЕТ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235743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schemeClr val="tx2">
                    <a:lumMod val="75000"/>
                  </a:schemeClr>
                </a:solidFill>
              </a:rPr>
              <a:t>,,Кад  си срећан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Kad si srećan Dečije pesme If You Are Happy Jaccol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3143248"/>
            <a:ext cx="1652598" cy="1652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5214950"/>
            <a:ext cx="498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https://www.youtube.com/watch?v=VatHF_1_KVw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522135" cy="2933715"/>
          </a:xfrm>
          <a:prstGeom prst="rect">
            <a:avLst/>
          </a:prstGeom>
        </p:spPr>
      </p:pic>
      <p:pic>
        <p:nvPicPr>
          <p:cNvPr id="9" name="Picture 8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00438"/>
            <a:ext cx="4876800" cy="3095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6380" y="1142984"/>
            <a:ext cx="259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Бацање смећа ван канте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00628" y="642918"/>
            <a:ext cx="3571900" cy="16430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Бацање смећа ван канте.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5720" y="4429132"/>
            <a:ext cx="3571900" cy="16430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Бацање отпада у воду.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d0961258eec59b02648a89ccc7e30f98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5456"/>
            <a:ext cx="5000628" cy="4472544"/>
          </a:xfrm>
          <a:prstGeom prst="rect">
            <a:avLst/>
          </a:prstGeom>
        </p:spPr>
      </p:pic>
      <p:pic>
        <p:nvPicPr>
          <p:cNvPr id="5" name="Picture 4" descr="IMG-610df7d4945f93fd2bc52a6e55153ab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094" y="2428868"/>
            <a:ext cx="4224906" cy="4429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928926" y="714356"/>
            <a:ext cx="300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ЗАГАЂЕЊЕ ВАЗДУХА 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70025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ЗАГАЂЕЊЕ ВОДЕ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5"/>
            <a:ext cx="9144000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08461be6fea60e8cc67e8ae02ec0a130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Загађивањем околине,воде и ваздуха загађујемо земљиште.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IMG-127878519c3a30d78dc7a9c8a44a19c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40477"/>
            <a:ext cx="5910290" cy="4817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Чувајући нашу околину чувамо сами себе</a:t>
            </a:r>
            <a:endParaRPr lang="en-US" dirty="0"/>
          </a:p>
        </p:txBody>
      </p:sp>
      <p:pic>
        <p:nvPicPr>
          <p:cNvPr id="4" name="Content Placeholder 3" descr="IMG-60dbf7cc922b12e711dae582a11f46a3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715172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Разговор о лијепом и ружном у мојој околини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-f4db7764dac9e67dd27b674ba01967e7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071810"/>
            <a:ext cx="7215190" cy="3543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54</Words>
  <Application>Microsoft Office PowerPoint</Application>
  <PresentationFormat>On-screen Show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ЧИСТА И ЗАГАЂЕНА ОКОЛИНА</vt:lpstr>
      <vt:lpstr>Slide 2</vt:lpstr>
      <vt:lpstr>Slide 3</vt:lpstr>
      <vt:lpstr>ЗАГАЂЕЊЕ ВОДЕ</vt:lpstr>
      <vt:lpstr>Slide 5</vt:lpstr>
      <vt:lpstr>Загађивањем околине,воде и ваздуха загађујемо земљиште.</vt:lpstr>
      <vt:lpstr>Slide 7</vt:lpstr>
      <vt:lpstr>Чувајући нашу околину чувамо сами себе</vt:lpstr>
      <vt:lpstr>Разговор о лијепом и ружном у мојој околини</vt:lpstr>
      <vt:lpstr>Slide 10</vt:lpstr>
      <vt:lpstr>ТИЈЕЛО КАО ИНСТРУМЕТ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ЧИСТА И ЗАГАЂЕНА ОКОЛИНА</dc:title>
  <dc:creator>Jelena</dc:creator>
  <cp:lastModifiedBy>Jelena</cp:lastModifiedBy>
  <cp:revision>5</cp:revision>
  <dcterms:created xsi:type="dcterms:W3CDTF">2020-11-05T13:21:56Z</dcterms:created>
  <dcterms:modified xsi:type="dcterms:W3CDTF">2020-11-05T19:07:35Z</dcterms:modified>
</cp:coreProperties>
</file>