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12ADD-9F6E-4D12-9E89-8CAAC8A7A722}" type="datetimeFigureOut">
              <a:rPr lang="sr-Latn-BA" smtClean="0"/>
              <a:t>11.11.2020.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BE4D3-0F15-47F4-87E4-ADEEF498505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5625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DBE4D3-0F15-47F4-87E4-ADEEF4985054}" type="slidenum">
              <a:rPr lang="sr-Latn-BA" smtClean="0"/>
              <a:t>2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4548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7200" dirty="0"/>
              <a:t>ШЕСТОДНЕВ</a:t>
            </a:r>
            <a:endParaRPr lang="sr-Latn-R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z="3600" dirty="0"/>
              <a:t>СТВАРАЊЕ СВИЈЕТА</a:t>
            </a:r>
          </a:p>
          <a:p>
            <a:r>
              <a:rPr lang="sr-Cyrl-RS" dirty="0"/>
              <a:t>ВЈЕРОУЧИТЕЉ ЈЕРЕЈ ЂОРЂЕ ЗЕЉКОВИЋ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5042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956" y="691486"/>
            <a:ext cx="2970434" cy="707923"/>
          </a:xfrm>
        </p:spPr>
        <p:txBody>
          <a:bodyPr/>
          <a:lstStyle/>
          <a:p>
            <a:r>
              <a:rPr lang="sr-Cyrl-RS" dirty="0"/>
              <a:t>ШЕСТОДНЕВ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86" y="1622323"/>
            <a:ext cx="5722375" cy="3945964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2400" dirty="0"/>
              <a:t>СТВАРАЊЕ СВИЈЕТА ЗА ШЕСТ ДАНА </a:t>
            </a:r>
          </a:p>
          <a:p>
            <a:pPr algn="ctr">
              <a:buFontTx/>
              <a:buChar char="-"/>
            </a:pPr>
            <a:endParaRPr lang="sr-Cyrl-RS" sz="2400" dirty="0"/>
          </a:p>
          <a:p>
            <a:pPr>
              <a:buFontTx/>
              <a:buChar char="-"/>
            </a:pPr>
            <a:r>
              <a:rPr lang="ru-RU" sz="2400" dirty="0"/>
              <a:t>Све што по</a:t>
            </a:r>
            <a:r>
              <a:rPr lang="sr-Cyrl-BA" sz="2400" dirty="0"/>
              <a:t>с</a:t>
            </a:r>
            <a:r>
              <a:rPr lang="ru-RU" sz="2400" dirty="0"/>
              <a:t>тоји Бог је створио. </a:t>
            </a:r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r>
              <a:rPr lang="ru-RU" sz="2400" dirty="0"/>
              <a:t>Прво је створио </a:t>
            </a:r>
            <a:r>
              <a:rPr lang="ru-RU" sz="2400" b="1" dirty="0"/>
              <a:t>невидљиви свијет.</a:t>
            </a:r>
          </a:p>
          <a:p>
            <a:pPr>
              <a:buFontTx/>
              <a:buChar char="-"/>
            </a:pPr>
            <a:endParaRPr lang="ru-RU" sz="2400" b="1" dirty="0"/>
          </a:p>
          <a:p>
            <a:pPr>
              <a:buFontTx/>
              <a:buChar char="-"/>
            </a:pPr>
            <a:r>
              <a:rPr lang="ru-RU" sz="2400" dirty="0"/>
              <a:t>После невидљивог свијета Бог је    створио </a:t>
            </a:r>
            <a:r>
              <a:rPr lang="ru-RU" sz="2400" b="1" dirty="0"/>
              <a:t>видљиви </a:t>
            </a:r>
            <a:r>
              <a:rPr lang="ru-RU" sz="2400" b="1" dirty="0" smtClean="0"/>
              <a:t>свијет.</a:t>
            </a:r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181" y="113071"/>
            <a:ext cx="6223819" cy="663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7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197137"/>
            <a:ext cx="6382309" cy="450762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Први дан </a:t>
            </a:r>
            <a:r>
              <a:rPr lang="ru-RU" sz="2400" dirty="0"/>
              <a:t>створена је свјетлост: </a:t>
            </a:r>
          </a:p>
          <a:p>
            <a:pPr marL="0" indent="0" algn="just">
              <a:buNone/>
            </a:pPr>
            <a:r>
              <a:rPr lang="sr-Latn-RS" sz="2400" dirty="0" smtClean="0"/>
              <a:t>„</a:t>
            </a:r>
            <a:r>
              <a:rPr lang="ru-RU" sz="2400" b="1" dirty="0" smtClean="0"/>
              <a:t>И </a:t>
            </a:r>
            <a:r>
              <a:rPr lang="ru-RU" sz="2400" b="1" dirty="0"/>
              <a:t>рече Бог: Нека буде свјетлост! И би </a:t>
            </a:r>
            <a:r>
              <a:rPr lang="ru-RU" sz="2400" b="1" dirty="0" smtClean="0"/>
              <a:t>свјетлост. И </a:t>
            </a:r>
            <a:r>
              <a:rPr lang="ru-RU" sz="2400" b="1" dirty="0" smtClean="0"/>
              <a:t>вид</a:t>
            </a:r>
            <a:r>
              <a:rPr lang="sr-Latn-RS" sz="2400" b="1" dirty="0" smtClean="0"/>
              <a:t>j</a:t>
            </a:r>
            <a:r>
              <a:rPr lang="ru-RU" sz="2400" b="1" dirty="0" smtClean="0"/>
              <a:t>е </a:t>
            </a:r>
            <a:r>
              <a:rPr lang="ru-RU" sz="2400" b="1" dirty="0"/>
              <a:t>Бог свјетлост да је </a:t>
            </a:r>
            <a:r>
              <a:rPr lang="ru-RU" sz="2400" b="1" dirty="0" smtClean="0"/>
              <a:t>добра</a:t>
            </a:r>
            <a:r>
              <a:rPr lang="sr-Latn-RS" sz="2400" b="1" dirty="0" smtClean="0"/>
              <a:t>.“</a:t>
            </a:r>
            <a:endParaRPr lang="en-US" sz="2400" dirty="0"/>
          </a:p>
          <a:p>
            <a:pPr marL="0" indent="0" algn="just">
              <a:buNone/>
            </a:pPr>
            <a:endParaRPr lang="ru-RU" sz="2400" dirty="0"/>
          </a:p>
          <a:p>
            <a:pPr algn="just"/>
            <a:r>
              <a:rPr lang="ru-RU" sz="2400" b="1" dirty="0"/>
              <a:t>Други дан </a:t>
            </a:r>
            <a:r>
              <a:rPr lang="ru-RU" sz="2400" dirty="0"/>
              <a:t>Бог је створио свод небески</a:t>
            </a:r>
            <a:r>
              <a:rPr lang="en-US" sz="2400" dirty="0"/>
              <a:t>.</a:t>
            </a:r>
            <a:endParaRPr lang="sr-Cyrl-BA" sz="2400" dirty="0"/>
          </a:p>
          <a:p>
            <a:pPr marL="0" indent="0" algn="just">
              <a:buNone/>
            </a:pPr>
            <a:endParaRPr lang="ru-RU" sz="2400" dirty="0"/>
          </a:p>
          <a:p>
            <a:r>
              <a:rPr lang="ru-RU" sz="2400" b="1" dirty="0"/>
              <a:t>Трећи дан </a:t>
            </a:r>
            <a:r>
              <a:rPr lang="ru-RU" sz="2400" dirty="0"/>
              <a:t>снагом ријечи Божје </a:t>
            </a:r>
            <a:r>
              <a:rPr lang="sr-Cyrl-BA" sz="2400" dirty="0"/>
              <a:t>створено је море, језера, ријеке, копно, биљке и дрвеће.</a:t>
            </a:r>
            <a:endParaRPr lang="sr-Latn-R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002" y="610282"/>
            <a:ext cx="5080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002" y="4420282"/>
            <a:ext cx="2605307" cy="1621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309" y="4175675"/>
            <a:ext cx="2474693" cy="186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8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304" y="1140544"/>
            <a:ext cx="6597445" cy="4509630"/>
          </a:xfrm>
        </p:spPr>
        <p:txBody>
          <a:bodyPr/>
          <a:lstStyle/>
          <a:p>
            <a:r>
              <a:rPr lang="ru-RU" sz="2400" dirty="0"/>
              <a:t> </a:t>
            </a:r>
            <a:r>
              <a:rPr lang="ru-RU" sz="2400" b="1" dirty="0"/>
              <a:t>Четврти дан </a:t>
            </a:r>
            <a:r>
              <a:rPr lang="ru-RU" sz="2400" dirty="0"/>
              <a:t>Бог је створио сунце, небеска тијела и планете</a:t>
            </a:r>
            <a:r>
              <a:rPr lang="ru-RU" sz="2400" dirty="0" smtClean="0"/>
              <a:t>, мјесец </a:t>
            </a:r>
            <a:r>
              <a:rPr lang="ru-RU" sz="2400" dirty="0"/>
              <a:t>и звијезде.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Пети дан </a:t>
            </a:r>
            <a:r>
              <a:rPr lang="ru-RU" sz="2400" dirty="0"/>
              <a:t>Бог је </a:t>
            </a:r>
            <a:r>
              <a:rPr lang="ru-RU" sz="2400" dirty="0" smtClean="0"/>
              <a:t>ств</a:t>
            </a:r>
            <a:r>
              <a:rPr lang="sr-Latn-RS" sz="2400" dirty="0" smtClean="0"/>
              <a:t>o</a:t>
            </a:r>
            <a:r>
              <a:rPr lang="ru-RU" sz="2400" dirty="0" smtClean="0"/>
              <a:t>рио </a:t>
            </a:r>
            <a:r>
              <a:rPr lang="ru-RU" sz="2400" dirty="0"/>
              <a:t>жива створења у </a:t>
            </a:r>
            <a:r>
              <a:rPr lang="ru-RU" sz="2400" dirty="0" smtClean="0"/>
              <a:t>водама</a:t>
            </a:r>
            <a:r>
              <a:rPr lang="sr-Latn-RS" sz="2400" dirty="0" smtClean="0"/>
              <a:t>,</a:t>
            </a:r>
            <a:r>
              <a:rPr lang="sr-Latn-BA" sz="2400" dirty="0" smtClean="0"/>
              <a:t> </a:t>
            </a:r>
            <a:r>
              <a:rPr lang="ru-RU" sz="2400" dirty="0"/>
              <a:t>рибе и остала створења велика и мала, као и птице небеске.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Шести дан </a:t>
            </a:r>
            <a:r>
              <a:rPr lang="ru-RU" sz="2400" dirty="0"/>
              <a:t>Бог је створио остале животиње по врстама њиховим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948" y="0"/>
            <a:ext cx="51360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6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63" y="570551"/>
            <a:ext cx="5706818" cy="5716897"/>
          </a:xfrm>
        </p:spPr>
        <p:txBody>
          <a:bodyPr>
            <a:normAutofit lnSpcReduction="10000"/>
          </a:bodyPr>
          <a:lstStyle/>
          <a:p>
            <a:r>
              <a:rPr lang="ru-RU" sz="2600" dirty="0"/>
              <a:t>На крају </a:t>
            </a:r>
            <a:r>
              <a:rPr lang="ru-RU" sz="2600" b="1" dirty="0"/>
              <a:t>рече Бог: </a:t>
            </a:r>
            <a:r>
              <a:rPr lang="sr-Latn-RS" sz="2600" b="1" dirty="0" smtClean="0"/>
              <a:t>„</a:t>
            </a:r>
            <a:r>
              <a:rPr lang="ru-RU" sz="2600" b="1" dirty="0" smtClean="0"/>
              <a:t>Да </a:t>
            </a:r>
            <a:r>
              <a:rPr lang="ru-RU" sz="2600" b="1" dirty="0"/>
              <a:t>начинимо човјека по лику и подобију </a:t>
            </a:r>
            <a:r>
              <a:rPr lang="ru-RU" sz="2600" b="1" dirty="0" smtClean="0"/>
              <a:t>Нашем</a:t>
            </a:r>
            <a:r>
              <a:rPr lang="sr-Latn-BA" sz="2600" b="1" dirty="0" smtClean="0"/>
              <a:t>“</a:t>
            </a:r>
            <a:r>
              <a:rPr lang="sr-Cyrl-BA" sz="2600" b="1" dirty="0" smtClean="0"/>
              <a:t>.</a:t>
            </a:r>
            <a:endParaRPr lang="sr-Latn-BA" sz="2600" b="1" dirty="0"/>
          </a:p>
          <a:p>
            <a:r>
              <a:rPr lang="sr-Cyrl-BA" sz="2600" dirty="0" smtClean="0"/>
              <a:t>Дакле, на </a:t>
            </a:r>
            <a:r>
              <a:rPr lang="sr-Cyrl-BA" sz="2600" dirty="0"/>
              <a:t>крају стварања Бог је створио човјека.</a:t>
            </a:r>
            <a:endParaRPr lang="ru-RU" sz="2600" dirty="0"/>
          </a:p>
          <a:p>
            <a:r>
              <a:rPr lang="sr-Cyrl-RS" sz="2600" b="1" dirty="0"/>
              <a:t>Адам и Ева.</a:t>
            </a:r>
          </a:p>
          <a:p>
            <a:endParaRPr lang="sr-Cyrl-RS" b="1" dirty="0"/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r>
              <a:rPr lang="sr-Cyrl-RS" sz="2600" b="1" dirty="0"/>
              <a:t>Задатак: </a:t>
            </a:r>
          </a:p>
          <a:p>
            <a:pPr marL="0" indent="0">
              <a:buNone/>
            </a:pPr>
            <a:r>
              <a:rPr lang="sr-Cyrl-RS" sz="2600" b="1" dirty="0"/>
              <a:t>1. </a:t>
            </a:r>
            <a:r>
              <a:rPr lang="sr-Cyrl-RS" sz="2600" dirty="0"/>
              <a:t>Обој илустрацију у уџбенику на страни 21!</a:t>
            </a:r>
          </a:p>
          <a:p>
            <a:pPr marL="0" indent="0">
              <a:buNone/>
            </a:pPr>
            <a:r>
              <a:rPr lang="sr-Cyrl-RS" sz="2600" b="1" dirty="0" smtClean="0"/>
              <a:t>2. </a:t>
            </a:r>
            <a:r>
              <a:rPr lang="sr-Cyrl-RS" sz="2600" dirty="0" smtClean="0"/>
              <a:t>Уради задатке у радној свесци на страни 11!</a:t>
            </a:r>
            <a:endParaRPr lang="sr-Latn-R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668" y="232468"/>
            <a:ext cx="4401473" cy="639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914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200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ШЕСТОДНЕВ</vt:lpstr>
      <vt:lpstr>ШЕСТОДНЕВ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ШЕСТОДНЕВ</dc:title>
  <dc:creator>Stefan Zeljkovic</dc:creator>
  <cp:lastModifiedBy>39. Slavoljub Lukic</cp:lastModifiedBy>
  <cp:revision>10</cp:revision>
  <dcterms:created xsi:type="dcterms:W3CDTF">2020-11-05T17:39:12Z</dcterms:created>
  <dcterms:modified xsi:type="dcterms:W3CDTF">2020-11-11T10:06:03Z</dcterms:modified>
</cp:coreProperties>
</file>