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1" r:id="rId2"/>
    <p:sldId id="262" r:id="rId3"/>
    <p:sldId id="279" r:id="rId4"/>
    <p:sldId id="281" r:id="rId5"/>
    <p:sldId id="283" r:id="rId6"/>
    <p:sldId id="285" r:id="rId7"/>
    <p:sldId id="287" r:id="rId8"/>
    <p:sldId id="277" r:id="rId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4406"/>
    <a:srgbClr val="A49960"/>
    <a:srgbClr val="B5AC7D"/>
    <a:srgbClr val="602E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-528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F05D5A-E8C4-4DF2-BC9E-CE750F3DAE7E}" type="datetimeFigureOut">
              <a:rPr lang="sr-Latn-BA" smtClean="0"/>
              <a:pPr/>
              <a:t>15.11.2020</a:t>
            </a:fld>
            <a:endParaRPr lang="sr-Latn-B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DE24B2A-731E-4E16-801E-9BD2422730A8}" type="slidenum">
              <a:rPr lang="sr-Latn-BA" smtClean="0"/>
              <a:pPr/>
              <a:t>‹#›</a:t>
            </a:fld>
            <a:endParaRPr lang="sr-Latn-B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8272571" cy="53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2492897"/>
            <a:ext cx="8352928" cy="6480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САБИРАЊЕ И ОДУЗИМАЊЕ</a:t>
            </a:r>
            <a:r>
              <a:rPr lang="sr-Latn-B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sr-Cyrl-BA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ПОЛИНОМА</a:t>
            </a:r>
            <a:endParaRPr kumimoji="0" lang="sr-Latn-BA" sz="3000" b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2982" y="332656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САБИРАЊЕ ПОЛИНОМА 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-844" b="95147"/>
          <a:stretch>
            <a:fillRect/>
          </a:stretch>
        </p:blipFill>
        <p:spPr bwMode="auto">
          <a:xfrm>
            <a:off x="2123728" y="4653136"/>
            <a:ext cx="5387106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 l="3671" t="7121" b="30254"/>
          <a:stretch>
            <a:fillRect/>
          </a:stretch>
        </p:blipFill>
        <p:spPr bwMode="auto">
          <a:xfrm>
            <a:off x="2267744" y="836712"/>
            <a:ext cx="4652308" cy="37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661" t="75450" b="19733"/>
          <a:stretch>
            <a:fillRect/>
          </a:stretch>
        </p:blipFill>
        <p:spPr bwMode="auto">
          <a:xfrm>
            <a:off x="2195736" y="4941168"/>
            <a:ext cx="5346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 cstate="print"/>
          <a:srcRect l="661" t="80725" b="14458"/>
          <a:stretch>
            <a:fillRect/>
          </a:stretch>
        </p:blipFill>
        <p:spPr bwMode="auto">
          <a:xfrm>
            <a:off x="2195736" y="5265240"/>
            <a:ext cx="5346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 cstate="print"/>
          <a:srcRect l="661" t="85542" b="9641"/>
          <a:stretch>
            <a:fillRect/>
          </a:stretch>
        </p:blipFill>
        <p:spPr bwMode="auto">
          <a:xfrm>
            <a:off x="2195736" y="5589240"/>
            <a:ext cx="5346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4" cstate="print"/>
          <a:srcRect l="2166" t="90359" b="4824"/>
          <a:stretch>
            <a:fillRect/>
          </a:stretch>
        </p:blipFill>
        <p:spPr bwMode="auto">
          <a:xfrm>
            <a:off x="2267744" y="5949280"/>
            <a:ext cx="5265000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5" cstate="print"/>
          <a:srcRect l="5176" t="93972" b="7"/>
          <a:stretch>
            <a:fillRect/>
          </a:stretch>
        </p:blipFill>
        <p:spPr bwMode="auto">
          <a:xfrm>
            <a:off x="2411760" y="6237312"/>
            <a:ext cx="4989600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0974" y="796642"/>
            <a:ext cx="3469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САБИРАЊЕ ПОЛИНОМА 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3330"/>
          <a:stretch>
            <a:fillRect/>
          </a:stretch>
        </p:blipFill>
        <p:spPr bwMode="auto">
          <a:xfrm>
            <a:off x="566497" y="1628800"/>
            <a:ext cx="7677911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26670" r="46542" b="59995"/>
          <a:stretch>
            <a:fillRect/>
          </a:stretch>
        </p:blipFill>
        <p:spPr bwMode="auto">
          <a:xfrm>
            <a:off x="539552" y="2636912"/>
            <a:ext cx="41044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40005" b="46660"/>
          <a:stretch>
            <a:fillRect/>
          </a:stretch>
        </p:blipFill>
        <p:spPr bwMode="auto">
          <a:xfrm>
            <a:off x="899592" y="3140968"/>
            <a:ext cx="767791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938" t="53340" b="31420"/>
          <a:stretch>
            <a:fillRect/>
          </a:stretch>
        </p:blipFill>
        <p:spPr bwMode="auto">
          <a:xfrm>
            <a:off x="998545" y="3645024"/>
            <a:ext cx="760590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1876" t="64770" b="12370"/>
          <a:stretch>
            <a:fillRect/>
          </a:stretch>
        </p:blipFill>
        <p:spPr bwMode="auto">
          <a:xfrm>
            <a:off x="827584" y="4077072"/>
            <a:ext cx="753389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1876" t="85725" b="-2870"/>
          <a:stretch>
            <a:fillRect/>
          </a:stretch>
        </p:blipFill>
        <p:spPr bwMode="auto">
          <a:xfrm>
            <a:off x="827584" y="5013176"/>
            <a:ext cx="753389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3458" t="26670" b="61900"/>
          <a:stretch>
            <a:fillRect/>
          </a:stretch>
        </p:blipFill>
        <p:spPr bwMode="auto">
          <a:xfrm>
            <a:off x="4644008" y="2636912"/>
            <a:ext cx="357345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9625" y="332656"/>
            <a:ext cx="3778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ОДУЗИМАЊЕ ПОЛИНОМА 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 r="79024" b="62260"/>
          <a:stretch>
            <a:fillRect/>
          </a:stretch>
        </p:blipFill>
        <p:spPr bwMode="auto">
          <a:xfrm>
            <a:off x="968243" y="764704"/>
            <a:ext cx="1515525" cy="21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21276" r="-2327" b="93710"/>
          <a:stretch>
            <a:fillRect/>
          </a:stretch>
        </p:blipFill>
        <p:spPr bwMode="auto">
          <a:xfrm>
            <a:off x="2555776" y="836712"/>
            <a:ext cx="57606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3" cstate="print"/>
          <a:srcRect l="21276" t="6290" r="-2327" b="88678"/>
          <a:stretch>
            <a:fillRect/>
          </a:stretch>
        </p:blipFill>
        <p:spPr bwMode="auto">
          <a:xfrm>
            <a:off x="2555776" y="1196752"/>
            <a:ext cx="57606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 l="21276" t="11322" r="-2327" b="76098"/>
          <a:stretch>
            <a:fillRect/>
          </a:stretch>
        </p:blipFill>
        <p:spPr bwMode="auto">
          <a:xfrm>
            <a:off x="2555776" y="1484784"/>
            <a:ext cx="576064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print"/>
          <a:srcRect l="21276" t="33966" r="31107" b="59744"/>
          <a:stretch>
            <a:fillRect/>
          </a:stretch>
        </p:blipFill>
        <p:spPr bwMode="auto">
          <a:xfrm>
            <a:off x="2555776" y="2708920"/>
            <a:ext cx="338437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 l="68893" t="33966" r="-3339" b="59890"/>
          <a:stretch>
            <a:fillRect/>
          </a:stretch>
        </p:blipFill>
        <p:spPr bwMode="auto">
          <a:xfrm>
            <a:off x="5940152" y="2708920"/>
            <a:ext cx="2448272" cy="35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/>
          <a:srcRect l="21859" t="24847" b="65214"/>
          <a:stretch>
            <a:fillRect/>
          </a:stretch>
        </p:blipFill>
        <p:spPr bwMode="auto">
          <a:xfrm>
            <a:off x="2555776" y="2204864"/>
            <a:ext cx="558904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 cstate="print"/>
          <a:srcRect l="27945" t="41532" r="21544" b="4197"/>
          <a:stretch>
            <a:fillRect/>
          </a:stretch>
        </p:blipFill>
        <p:spPr bwMode="auto">
          <a:xfrm>
            <a:off x="2483768" y="3068960"/>
            <a:ext cx="4500008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784" y="796642"/>
            <a:ext cx="37785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ОДУЗИМАЊЕ ПОЛИНОМА 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b="57495"/>
          <a:stretch>
            <a:fillRect/>
          </a:stretch>
        </p:blipFill>
        <p:spPr bwMode="auto">
          <a:xfrm>
            <a:off x="755576" y="1484784"/>
            <a:ext cx="73721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/>
          <a:srcRect t="40005" r="14045" b="44993"/>
          <a:stretch>
            <a:fillRect/>
          </a:stretch>
        </p:blipFill>
        <p:spPr bwMode="auto">
          <a:xfrm>
            <a:off x="395536" y="2708920"/>
            <a:ext cx="633670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 cstate="print"/>
          <a:srcRect t="55007" r="12091" b="27491"/>
          <a:stretch>
            <a:fillRect/>
          </a:stretch>
        </p:blipFill>
        <p:spPr bwMode="auto">
          <a:xfrm>
            <a:off x="323528" y="3284984"/>
            <a:ext cx="648072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 t="70009" b="12489"/>
          <a:stretch>
            <a:fillRect/>
          </a:stretch>
        </p:blipFill>
        <p:spPr bwMode="auto">
          <a:xfrm>
            <a:off x="323528" y="3789040"/>
            <a:ext cx="73721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print"/>
          <a:srcRect t="87511" b="-13"/>
          <a:stretch>
            <a:fillRect/>
          </a:stretch>
        </p:blipFill>
        <p:spPr bwMode="auto">
          <a:xfrm>
            <a:off x="323528" y="4365104"/>
            <a:ext cx="73721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Cloud Callout 26"/>
          <p:cNvSpPr/>
          <p:nvPr/>
        </p:nvSpPr>
        <p:spPr>
          <a:xfrm>
            <a:off x="6876256" y="2564904"/>
            <a:ext cx="1800000" cy="756000"/>
          </a:xfrm>
          <a:prstGeom prst="cloudCallout">
            <a:avLst>
              <a:gd name="adj1" fmla="val -146381"/>
              <a:gd name="adj2" fmla="val 6620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87063"/>
              </a:clrFrom>
              <a:clrTo>
                <a:srgbClr val="787063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lum bright="-20000"/>
          </a:blip>
          <a:srcRect l="61892" t="42446" r="23559" b="52983"/>
          <a:stretch>
            <a:fillRect/>
          </a:stretch>
        </p:blipFill>
        <p:spPr bwMode="auto">
          <a:xfrm>
            <a:off x="7092280" y="2780928"/>
            <a:ext cx="1457838" cy="3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51556" y="692696"/>
            <a:ext cx="5731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r-Cyrl-B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САБИРАЊЕ И ОДУЗИМАЊЕ ПОЛИНОМА </a:t>
            </a:r>
            <a:endParaRPr lang="sr-Latn-B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78898"/>
          <a:stretch>
            <a:fillRect/>
          </a:stretch>
        </p:blipFill>
        <p:spPr bwMode="auto">
          <a:xfrm>
            <a:off x="1187624" y="1323107"/>
            <a:ext cx="6994525" cy="109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23871" b="69208"/>
          <a:stretch>
            <a:fillRect/>
          </a:stretch>
        </p:blipFill>
        <p:spPr bwMode="auto">
          <a:xfrm>
            <a:off x="1187624" y="2420888"/>
            <a:ext cx="69945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30792" b="58134"/>
          <a:stretch>
            <a:fillRect/>
          </a:stretch>
        </p:blipFill>
        <p:spPr bwMode="auto">
          <a:xfrm>
            <a:off x="1187624" y="2780928"/>
            <a:ext cx="699452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1866" b="49828"/>
          <a:stretch>
            <a:fillRect/>
          </a:stretch>
        </p:blipFill>
        <p:spPr bwMode="auto">
          <a:xfrm>
            <a:off x="1187624" y="3356992"/>
            <a:ext cx="69945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t="48788" b="42906"/>
          <a:stretch>
            <a:fillRect/>
          </a:stretch>
        </p:blipFill>
        <p:spPr bwMode="auto">
          <a:xfrm>
            <a:off x="1187624" y="3717032"/>
            <a:ext cx="699452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57094" b="35984"/>
          <a:stretch>
            <a:fillRect/>
          </a:stretch>
        </p:blipFill>
        <p:spPr bwMode="auto">
          <a:xfrm>
            <a:off x="1187624" y="4077072"/>
            <a:ext cx="69945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t="64016" b="29062"/>
          <a:stretch>
            <a:fillRect/>
          </a:stretch>
        </p:blipFill>
        <p:spPr bwMode="auto">
          <a:xfrm>
            <a:off x="1187624" y="4437112"/>
            <a:ext cx="69945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 t="70938" b="22140"/>
          <a:stretch>
            <a:fillRect/>
          </a:stretch>
        </p:blipFill>
        <p:spPr bwMode="auto">
          <a:xfrm>
            <a:off x="1187624" y="4797152"/>
            <a:ext cx="69945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t="77860" b="15218"/>
          <a:stretch>
            <a:fillRect/>
          </a:stretch>
        </p:blipFill>
        <p:spPr bwMode="auto">
          <a:xfrm>
            <a:off x="1187624" y="5085184"/>
            <a:ext cx="699452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t="95857" b="-1395"/>
          <a:stretch>
            <a:fillRect/>
          </a:stretch>
        </p:blipFill>
        <p:spPr bwMode="auto">
          <a:xfrm>
            <a:off x="1187624" y="6021288"/>
            <a:ext cx="699452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t="84782" b="9680"/>
          <a:stretch>
            <a:fillRect/>
          </a:stretch>
        </p:blipFill>
        <p:spPr bwMode="auto">
          <a:xfrm>
            <a:off x="1187624" y="5445224"/>
            <a:ext cx="699452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t="90159" b="4303"/>
          <a:stretch>
            <a:fillRect/>
          </a:stretch>
        </p:blipFill>
        <p:spPr bwMode="auto">
          <a:xfrm>
            <a:off x="1187624" y="5733256"/>
            <a:ext cx="699452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2132856"/>
            <a:ext cx="7704856" cy="64807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sr-Cyrl-B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ЗАДАТАК ЗА САМОСТАЛАН РАД</a:t>
            </a:r>
            <a:r>
              <a:rPr kumimoji="0" lang="sr-Cyrl-BA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/>
            </a:r>
            <a:br>
              <a:rPr kumimoji="0" lang="sr-Cyrl-BA" sz="3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</a:br>
            <a:endParaRPr kumimoji="0" lang="sr-Latn-BA" sz="3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BA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    </a:t>
            </a:r>
            <a:endParaRPr kumimoji="0" lang="sr-Latn-BA" sz="3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3356992"/>
            <a:ext cx="7416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Збирка задатака, страна </a:t>
            </a:r>
            <a:r>
              <a:rPr lang="sr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48</a:t>
            </a:r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задатак </a:t>
            </a:r>
            <a:r>
              <a:rPr lang="sr-Latn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75</a:t>
            </a:r>
            <a:r>
              <a:rPr lang="sr-Cyrl-B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</a:t>
            </a:r>
            <a:endParaRPr lang="sr-Latn-B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1864</TotalTime>
  <Words>29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Korisnik</cp:lastModifiedBy>
  <cp:revision>189</cp:revision>
  <dcterms:created xsi:type="dcterms:W3CDTF">2020-11-12T09:17:34Z</dcterms:created>
  <dcterms:modified xsi:type="dcterms:W3CDTF">2020-11-15T17:24:53Z</dcterms:modified>
</cp:coreProperties>
</file>