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60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18" autoAdjust="0"/>
  </p:normalViewPr>
  <p:slideViewPr>
    <p:cSldViewPr>
      <p:cViewPr>
        <p:scale>
          <a:sx n="74" d="100"/>
          <a:sy n="74" d="100"/>
        </p:scale>
        <p:origin x="-98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890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7F8FF1-6B4D-4C18-8FC2-FFE92D496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7744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C857A3-0C2B-4994-908E-B0ECCD3356DA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197173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F03159-D30C-468E-8B22-0FFA81045994}" type="slidenum">
              <a:rPr lang="en-US"/>
              <a:pPr/>
              <a:t>10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8131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F03159-D30C-468E-8B22-0FFA81045994}" type="slidenum">
              <a:rPr lang="en-US"/>
              <a:pPr/>
              <a:t>11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431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C857A3-0C2B-4994-908E-B0ECCD3356DA}" type="slidenum">
              <a:rPr lang="en-US"/>
              <a:pPr/>
              <a:t>12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0653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39D630-5402-4B8C-92E6-0EC2C90E96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34008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F03159-D30C-468E-8B22-0FFA81045994}" type="slidenum">
              <a:rPr lang="en-US"/>
              <a:pPr/>
              <a:t>3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6634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39D630-5402-4B8C-92E6-0EC2C90E96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14294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39D630-5402-4B8C-92E6-0EC2C90E967F}" type="slidenum">
              <a:rPr lang="en-US"/>
              <a:pPr/>
              <a:t>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50513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39D630-5402-4B8C-92E6-0EC2C90E967F}" type="slidenum">
              <a:rPr lang="en-US"/>
              <a:pPr/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68480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39D630-5402-4B8C-92E6-0EC2C90E967F}" type="slidenum">
              <a:rPr lang="en-US"/>
              <a:pPr/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8387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39D630-5402-4B8C-92E6-0EC2C90E967F}" type="slidenum">
              <a:rPr lang="en-US"/>
              <a:pPr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28303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39D630-5402-4B8C-92E6-0EC2C90E967F}" type="slidenum">
              <a:rPr lang="en-US"/>
              <a:pPr/>
              <a:t>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0773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04813"/>
            <a:ext cx="6048375" cy="750887"/>
          </a:xfrm>
        </p:spPr>
        <p:txBody>
          <a:bodyPr/>
          <a:lstStyle>
            <a:lvl1pPr algn="ctr">
              <a:defRPr sz="2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048375" cy="50323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080808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80175" y="115888"/>
            <a:ext cx="1908175" cy="6335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115888"/>
            <a:ext cx="5572125" cy="6335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088" y="836613"/>
            <a:ext cx="3667125" cy="561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836613"/>
            <a:ext cx="3668712" cy="561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6327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836613"/>
            <a:ext cx="7488237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504" y="1433438"/>
            <a:ext cx="3240360" cy="1295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r-Cyrl-BA" sz="3000" b="1" dirty="0" smtClean="0">
                <a:solidFill>
                  <a:sysClr val="windowText" lastClr="000000"/>
                </a:solidFill>
                <a:latin typeface="Calibri"/>
              </a:rPr>
              <a:t>ТЕХНИЧКО ОБРАЗОВАЊЕ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r-Cyrl-BA" sz="3000" b="1" dirty="0">
                <a:solidFill>
                  <a:sysClr val="windowText" lastClr="000000"/>
                </a:solidFill>
                <a:latin typeface="Calibri"/>
              </a:rPr>
              <a:t>7</a:t>
            </a:r>
            <a:r>
              <a:rPr lang="sr-Cyrl-BA" sz="3000" b="1" dirty="0" smtClean="0">
                <a:solidFill>
                  <a:sysClr val="windowText" lastClr="000000"/>
                </a:solidFill>
                <a:latin typeface="Calibri"/>
              </a:rPr>
              <a:t>. разред</a:t>
            </a:r>
            <a:endParaRPr lang="sr-Latn-BA" sz="3000" b="1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4624" y="3212976"/>
            <a:ext cx="2586120" cy="13681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sr-Cyrl-BA" sz="3000" b="1" dirty="0" smtClean="0">
                <a:solidFill>
                  <a:sysClr val="windowText" lastClr="000000"/>
                </a:solidFill>
                <a:latin typeface="Calibri"/>
              </a:rPr>
              <a:t>Вјештачки </a:t>
            </a:r>
            <a:r>
              <a:rPr lang="sr-Cyrl-BA" sz="3000" b="1" dirty="0">
                <a:solidFill>
                  <a:sysClr val="windowText" lastClr="000000"/>
                </a:solidFill>
                <a:latin typeface="Calibri"/>
              </a:rPr>
              <a:t>грађевински материјали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11560" y="360000"/>
            <a:ext cx="7272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r-Cyrl-BA" b="1" dirty="0" smtClean="0">
                <a:solidFill>
                  <a:prstClr val="black"/>
                </a:solidFill>
                <a:latin typeface="Calibri"/>
              </a:rPr>
              <a:t>Материјал за инсталацију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54874" y="1196752"/>
            <a:ext cx="7272808" cy="1020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инсталационе материјале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спадају:</a:t>
            </a:r>
            <a:r>
              <a:rPr lang="sr-Latn-BA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прекидачи</a:t>
            </a:r>
            <a:r>
              <a:rPr lang="sr-Cyrl-BA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утикачи, каблови, цијеви, вентили, славине.</a:t>
            </a:r>
            <a:endParaRPr lang="ru-RU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674" y="2564904"/>
            <a:ext cx="1862889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458" y="2564904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4371" y="4581128"/>
            <a:ext cx="199036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874" y="2564904"/>
            <a:ext cx="1636368" cy="14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458" y="458112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68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11560" y="360000"/>
            <a:ext cx="7272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r-Cyrl-BA" b="1" dirty="0" smtClean="0">
                <a:solidFill>
                  <a:prstClr val="black"/>
                </a:solidFill>
                <a:latin typeface="Calibri"/>
              </a:rPr>
              <a:t>Задаћа</a:t>
            </a:r>
            <a:endParaRPr lang="sr-Cyrl-BA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27584" y="1772816"/>
            <a:ext cx="7272808" cy="1052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Радни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лист, стране 21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–</a:t>
            </a:r>
          </a:p>
          <a:p>
            <a:pPr marL="0" lvl="0" indent="0" algn="ctr">
              <a:buNone/>
              <a:defRPr/>
            </a:pP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одговорити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питања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1, 2, 3, 4.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endParaRPr lang="ru-RU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08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504" y="1340768"/>
            <a:ext cx="3240360" cy="37957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r-Cyrl-BA" sz="5400" b="1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sr-Cyrl-BA" sz="5400" b="1" dirty="0">
                <a:solidFill>
                  <a:sysClr val="windowText" lastClr="000000"/>
                </a:solidFill>
                <a:latin typeface="Calibri"/>
              </a:rPr>
              <a:t>Хвала на </a:t>
            </a:r>
            <a:r>
              <a:rPr lang="sr-Cyrl-BA" sz="5400" b="1" dirty="0" smtClean="0">
                <a:solidFill>
                  <a:sysClr val="windowText" lastClr="000000"/>
                </a:solidFill>
                <a:latin typeface="Calibri"/>
              </a:rPr>
              <a:t>пажњи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r-Cyrl-BA" sz="5400" b="1" dirty="0" smtClean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  </a:t>
            </a:r>
            <a:endParaRPr lang="sr-Cyrl-BA" sz="54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99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63689" y="548680"/>
            <a:ext cx="7272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91363" y="2924944"/>
            <a:ext cx="6617460" cy="294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Неки од њих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су: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бетон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пека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цемент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гипс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7704" y="569002"/>
            <a:ext cx="65130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Вјештачки материјали су они материјали који се не могу наћи у природи, већ се добијају посебним технолошким поступцима. </a:t>
            </a:r>
            <a:endParaRPr lang="sr-Latn-BA" sz="2800" dirty="0"/>
          </a:p>
        </p:txBody>
      </p:sp>
    </p:spTree>
    <p:extLst>
      <p:ext uri="{BB962C8B-B14F-4D97-AF65-F5344CB8AC3E}">
        <p14:creationId xmlns:p14="http://schemas.microsoft.com/office/powerpoint/2010/main" xmlns="" val="175422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11560" y="360000"/>
            <a:ext cx="7272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r-Cyrl-BA" b="1" dirty="0" smtClean="0">
                <a:solidFill>
                  <a:prstClr val="black"/>
                </a:solidFill>
                <a:latin typeface="Calibri"/>
              </a:rPr>
              <a:t>Бетон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52348" y="1277813"/>
            <a:ext cx="7272808" cy="567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Један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 најважнијих грађевинских материјала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35883" y="3935846"/>
            <a:ext cx="6777097" cy="891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Користи се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изградњу путева, темеља, зграда, мостова, бетонских блокова....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52348" y="3935846"/>
            <a:ext cx="6617460" cy="2636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lang="ru-RU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35883" y="2242263"/>
            <a:ext cx="727280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Добија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мијешањем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везивног материјала (цемент), агрегата (шљунак, пијесак, мљевена опека и сл.) и воде. </a:t>
            </a:r>
          </a:p>
        </p:txBody>
      </p:sp>
    </p:spTree>
    <p:extLst>
      <p:ext uri="{BB962C8B-B14F-4D97-AF65-F5344CB8AC3E}">
        <p14:creationId xmlns:p14="http://schemas.microsoft.com/office/powerpoint/2010/main" xmlns="" val="197981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63689" y="360000"/>
            <a:ext cx="7272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Врсте бетона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11760" y="1292613"/>
            <a:ext cx="4464496" cy="1200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Обичан бетон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користи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се за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израду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дијелова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објекта који нису оптерећени на притисак, тротоара, стаза...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624" y="1364612"/>
            <a:ext cx="1620000" cy="91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1020" y="2577710"/>
            <a:ext cx="1620000" cy="95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746014" y="2592772"/>
            <a:ext cx="4626187" cy="79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Армирани бетон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представља комбинацију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бетона и челика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7599" y="3925504"/>
            <a:ext cx="5494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Пренапрегнути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бетон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користи се за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изградњу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мостова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r-Latn-BA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стропних 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конструкција, стадиона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5330580"/>
            <a:ext cx="5904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Лаки бетон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најчешће се користи за изолацију зграда и носивих конструкција, као и за израду украсних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елемената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624" y="3772368"/>
            <a:ext cx="1620000" cy="120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1020" y="5330580"/>
            <a:ext cx="1620000" cy="82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709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63689" y="360000"/>
            <a:ext cx="7272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r-Cyrl-BA" b="1" dirty="0" smtClean="0">
                <a:solidFill>
                  <a:prstClr val="black"/>
                </a:solidFill>
                <a:latin typeface="Calibri"/>
              </a:rPr>
              <a:t>Керамички материјали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31841" y="1237451"/>
            <a:ext cx="4536504" cy="2230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керамичке материјале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спадају: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опеке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(цигле и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блокови)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ријеп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керамичке плочице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керамичке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цијеви.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17767" y="4156653"/>
            <a:ext cx="1224136" cy="414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Опека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8814" y="3949879"/>
            <a:ext cx="1324800" cy="82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48064" y="4170995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Фасадна опека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2543" y="3913879"/>
            <a:ext cx="1097438" cy="90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48064" y="5418902"/>
            <a:ext cx="201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r"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Силикатна опека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8814" y="5121320"/>
            <a:ext cx="1457663" cy="118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5193320"/>
            <a:ext cx="1569931" cy="1044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6026" y="5418902"/>
            <a:ext cx="2040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r"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Шупља опека</a:t>
            </a:r>
          </a:p>
        </p:txBody>
      </p:sp>
    </p:spTree>
    <p:extLst>
      <p:ext uri="{BB962C8B-B14F-4D97-AF65-F5344CB8AC3E}">
        <p14:creationId xmlns:p14="http://schemas.microsoft.com/office/powerpoint/2010/main" xmlns="" val="218339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1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195734" y="1198830"/>
            <a:ext cx="6264697" cy="710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Блокови су материјали који су по димензијама већи од опека, добри су звучни и  топлотни изолатори.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1520" y="3027302"/>
            <a:ext cx="8125082" cy="1043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lang="ru-RU" sz="2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6760" y="2421000"/>
            <a:ext cx="1667448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0585" y="2472802"/>
            <a:ext cx="128181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215" y="2436802"/>
            <a:ext cx="192616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1331640" y="4077072"/>
            <a:ext cx="7458482" cy="1039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Цријеп је материјал који се користи за покривање кровних површина. Израђује се слично опекама, печењем или пресовањем. Може бити разних облика и профила.</a:t>
            </a:r>
          </a:p>
          <a:p>
            <a:pPr marL="0" lvl="0" indent="0">
              <a:buNone/>
              <a:defRPr/>
            </a:pP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881" y="5358889"/>
            <a:ext cx="900000" cy="10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278" y="5390907"/>
            <a:ext cx="1080000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0484" y="5358889"/>
            <a:ext cx="1080000" cy="1080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63689" y="360000"/>
            <a:ext cx="7272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r-Cyrl-BA" b="1" dirty="0" smtClean="0">
                <a:solidFill>
                  <a:prstClr val="black"/>
                </a:solidFill>
                <a:latin typeface="Calibri"/>
              </a:rPr>
              <a:t>Керамички материјали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5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63689" y="360000"/>
            <a:ext cx="7272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r-Cyrl-BA" b="1" dirty="0" smtClean="0">
                <a:solidFill>
                  <a:prstClr val="black"/>
                </a:solidFill>
                <a:latin typeface="Calibri"/>
              </a:rPr>
              <a:t>Везивни материјали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37652" y="1404602"/>
            <a:ext cx="6324882" cy="748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Материјали од којих се припремају везивна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средства  су: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652" y="3212976"/>
            <a:ext cx="1536000" cy="11520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7208"/>
            <a:ext cx="2145073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219" y="3392976"/>
            <a:ext cx="1927648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4483902"/>
            <a:ext cx="1404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Креч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5517232"/>
            <a:ext cx="1639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Цемент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6696" y="4486018"/>
            <a:ext cx="1214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Гипс</a:t>
            </a:r>
          </a:p>
        </p:txBody>
      </p:sp>
    </p:spTree>
    <p:extLst>
      <p:ext uri="{BB962C8B-B14F-4D97-AF65-F5344CB8AC3E}">
        <p14:creationId xmlns:p14="http://schemas.microsoft.com/office/powerpoint/2010/main" xmlns="" val="266381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63689" y="360000"/>
            <a:ext cx="7272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r-Cyrl-BA" b="1" dirty="0" smtClean="0">
                <a:solidFill>
                  <a:prstClr val="black"/>
                </a:solidFill>
                <a:latin typeface="Calibri"/>
              </a:rPr>
              <a:t>Материјали за облагање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51720" y="1198830"/>
            <a:ext cx="6324882" cy="115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облагање подова, степеништа и подеста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користи се: камен, дрво, вјештачки камен, пластичне масе, керамичке плочице и др.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869297" y="3913312"/>
            <a:ext cx="698095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просторије које се квасе (кухиње и купатила) најчешће се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користи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вјештачки камен или керамика.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869297" y="5988499"/>
            <a:ext cx="6507305" cy="680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облагање зидова користе се: боје, гипсане плоче, тапете и др.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04111"/>
            <a:ext cx="230425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0123" y="2304111"/>
            <a:ext cx="1669089" cy="12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4937655"/>
            <a:ext cx="2036509" cy="936000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470" y="4937655"/>
            <a:ext cx="1742742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585" y="2304111"/>
            <a:ext cx="2026944" cy="12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2478" y="4937655"/>
            <a:ext cx="228175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19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63689" y="360000"/>
            <a:ext cx="7272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r-Cyrl-BA" b="1" dirty="0" smtClean="0">
                <a:solidFill>
                  <a:prstClr val="black"/>
                </a:solidFill>
                <a:latin typeface="Calibri"/>
              </a:rPr>
              <a:t>Материјали за изолацију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23728" y="1198830"/>
            <a:ext cx="4536504" cy="1726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Топлотна изолација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 поставља у објектима ради смањивања провођења топлоте кроз зидове у околину.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Користе се материјали као што су: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стиропор, стаклена вуна, тервол и сл.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73226" y="3139211"/>
            <a:ext cx="6264039" cy="1585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Звучна изолација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 поставља у грађевинске објекте ради смањивања непожељне буке у просторијама, без обзира да ли та бука долази споља или из објекта. Користи се додатно стакло, кедери око прозора и врата и др.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75217" y="4870917"/>
            <a:ext cx="6073167" cy="1916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Хидроизолација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штити објекат или неке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дијелове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 штетног утицаја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влаге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која може да потиче од подземних вода или падавина. Најчешће коришћени хидроизолациони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материјали су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бази битумена  (прерађевина нафте) и различите врсте пластичних фолија.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265" y="3337513"/>
            <a:ext cx="2161232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5122" y="5137713"/>
            <a:ext cx="2160000" cy="10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0352" y="1341887"/>
            <a:ext cx="146954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59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4D4D4D"/>
      </a:dk2>
      <a:lt2>
        <a:srgbClr val="393939"/>
      </a:lt2>
      <a:accent1>
        <a:srgbClr val="858585"/>
      </a:accent1>
      <a:accent2>
        <a:srgbClr val="939393"/>
      </a:accent2>
      <a:accent3>
        <a:srgbClr val="FFFFFF"/>
      </a:accent3>
      <a:accent4>
        <a:srgbClr val="404040"/>
      </a:accent4>
      <a:accent5>
        <a:srgbClr val="C2C2C2"/>
      </a:accent5>
      <a:accent6>
        <a:srgbClr val="858585"/>
      </a:accent6>
      <a:hlink>
        <a:srgbClr val="696969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Prezentacija_7. razred</Template>
  <TotalTime>555</TotalTime>
  <Words>463</Words>
  <Application>Microsoft Office PowerPoint</Application>
  <PresentationFormat>On-screen Show (4:3)</PresentationFormat>
  <Paragraphs>63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Elektro Doboj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Dragan Perić</dc:creator>
  <cp:lastModifiedBy>Aleksandra Stankovic</cp:lastModifiedBy>
  <cp:revision>80</cp:revision>
  <dcterms:created xsi:type="dcterms:W3CDTF">2020-11-17T15:09:50Z</dcterms:created>
  <dcterms:modified xsi:type="dcterms:W3CDTF">2020-11-23T06:54:21Z</dcterms:modified>
</cp:coreProperties>
</file>