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D8BD707-D9CF-40AE-B4C6-C98DA3205C09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04800"/>
            <a:ext cx="6477000" cy="1470025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r-Cyrl-BA" sz="4400" dirty="0" smtClean="0">
                <a:latin typeface="Times New Roman" pitchFamily="18" charset="0"/>
                <a:cs typeface="Times New Roman" pitchFamily="18" charset="0"/>
              </a:rPr>
              <a:t>ЧУДЕСНО УМНОЖЕЊЕ ХЉЕБОВА</a:t>
            </a:r>
            <a:endParaRPr lang="bs-Latn-BA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981200"/>
            <a:ext cx="8331200" cy="4534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26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2057400"/>
          </a:xfrm>
        </p:spPr>
        <p:txBody>
          <a:bodyPr/>
          <a:lstStyle/>
          <a:p>
            <a:pPr marL="18288" indent="0" algn="just">
              <a:buNone/>
            </a:pPr>
            <a:r>
              <a:rPr lang="sr-Cyrl-BA" dirty="0" smtClean="0"/>
              <a:t>Господ Исус Христос је свакодневно одлазио у разна мјеста да проповиједа своју спасоносну науку. Гдје год би дошао, мноштво народа се окупљало у жељи да га виде и чују. Једног дана, Исус се са ученицима нађе у некоме пустом крају. Чим је народ чуо гдје се налази, многи пожурише у то мјесто. Христос их је примао причајући им о Царству Божјем.</a:t>
            </a:r>
            <a:endParaRPr lang="bs-Latn-B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514600"/>
            <a:ext cx="7855070" cy="4026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78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922558" y="6126163"/>
            <a:ext cx="117284" cy="46037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077200" cy="2209800"/>
          </a:xfrm>
        </p:spPr>
        <p:txBody>
          <a:bodyPr>
            <a:normAutofit fontScale="90000"/>
          </a:bodyPr>
          <a:lstStyle/>
          <a:p>
            <a:pPr algn="just"/>
            <a:r>
              <a:rPr lang="sr-Cyrl-BA" sz="2700" dirty="0"/>
              <a:t>Мјесто је уистину било пусто и будући да се спуштало вече, </a:t>
            </a:r>
            <a:r>
              <a:rPr lang="sr-Latn-RS" sz="2700" dirty="0"/>
              <a:t>A</a:t>
            </a:r>
            <a:r>
              <a:rPr lang="sr-Cyrl-BA" sz="2700" dirty="0" smtClean="0"/>
              <a:t>постоли </a:t>
            </a:r>
            <a:r>
              <a:rPr lang="sr-Cyrl-BA" sz="2700" dirty="0"/>
              <a:t>му предложише да пусти народ јер они немају хране за све. Међутим, Христос им рече: „Нека остану, а ви им дајте да једу!“ Збуњени овим ријечима, ученици му казаше да имају само пет хљебова и двије рибе</a:t>
            </a:r>
            <a:r>
              <a:rPr lang="sr-Cyrl-BA" sz="2700" b="1" dirty="0" smtClean="0"/>
              <a:t>.</a:t>
            </a:r>
            <a:endParaRPr lang="bs-Latn-BA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589" y="2843914"/>
            <a:ext cx="2514600" cy="11242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0674" y="2827485"/>
            <a:ext cx="2514600" cy="11242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5274" y="2843914"/>
            <a:ext cx="2514600" cy="11242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606" y="4001192"/>
            <a:ext cx="2514600" cy="11242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206" y="4001192"/>
            <a:ext cx="2514600" cy="112429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5125488"/>
            <a:ext cx="2057400" cy="87560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5125488"/>
            <a:ext cx="2209800" cy="875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72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228600"/>
            <a:ext cx="8784609" cy="1828800"/>
          </a:xfrm>
        </p:spPr>
        <p:txBody>
          <a:bodyPr>
            <a:normAutofit/>
          </a:bodyPr>
          <a:lstStyle/>
          <a:p>
            <a:pPr marL="18288" indent="0" algn="just">
              <a:buNone/>
            </a:pPr>
            <a:r>
              <a:rPr lang="sr-Cyrl-BA" dirty="0"/>
              <a:t>Тада Спаситељ узе хљебове и рибе, погледа у небо, благослови их и изломи. Чудо се дешавало пред њима, хљебови и рибе су се умножавали. Христос их је дијелио ученицима, а они окупљеном народу. Сви су јели и наситили се, а оно што је преостало сакупише у </a:t>
            </a:r>
            <a:r>
              <a:rPr lang="sr-Cyrl-BA" dirty="0" smtClean="0"/>
              <a:t>котарице</a:t>
            </a:r>
            <a:r>
              <a:rPr lang="sr-Latn-RS" dirty="0"/>
              <a:t>.</a:t>
            </a:r>
            <a:endParaRPr lang="bs-Latn-B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209800"/>
            <a:ext cx="7696200" cy="4384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89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1676401"/>
            <a:ext cx="6629400" cy="609600"/>
          </a:xfrm>
        </p:spPr>
        <p:txBody>
          <a:bodyPr>
            <a:normAutofit fontScale="85000" lnSpcReduction="20000"/>
          </a:bodyPr>
          <a:lstStyle/>
          <a:p>
            <a:pPr marL="18288" indent="0">
              <a:buNone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1. Коме се Христос обраћа у својим проповиједима?</a:t>
            </a:r>
          </a:p>
          <a:p>
            <a:pPr marL="18288" indent="0">
              <a:buNone/>
            </a:pPr>
            <a:r>
              <a:rPr lang="sr-Cyrl-B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        - У својим 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проповиједима 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Христос се обраћа народу.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309266"/>
            <a:ext cx="6248400" cy="914400"/>
          </a:xfrm>
        </p:spPr>
        <p:txBody>
          <a:bodyPr/>
          <a:lstStyle/>
          <a:p>
            <a:r>
              <a:rPr lang="sr-Cyrl-BA" dirty="0" smtClean="0"/>
              <a:t>Питања и одговори:</a:t>
            </a:r>
            <a:endParaRPr lang="bs-Latn-BA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25908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2. О чему им Спаситељ говори?</a:t>
            </a:r>
          </a:p>
          <a:p>
            <a:r>
              <a:rPr lang="sr-Cyrl-B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       - Спаситељ им говори о Царству Небеском.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3549134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3. Чега су се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постоли 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уплашили?</a:t>
            </a:r>
          </a:p>
          <a:p>
            <a:r>
              <a:rPr lang="sr-Cyrl-B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        - Апостоли су се уплашили да неће бити довољно хране за све људе. 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44958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4. Шта је Христос чудесно умножио?</a:t>
            </a:r>
          </a:p>
          <a:p>
            <a:r>
              <a:rPr lang="sr-Cyrl-B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        - Христос је чудесно умножио хљебове и рибе.</a:t>
            </a:r>
            <a:endParaRPr lang="bs-Latn-B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85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7291" y="838200"/>
            <a:ext cx="8686800" cy="1066800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sr-Cyrl-BA" sz="4800" dirty="0" smtClean="0"/>
              <a:t>Задаци </a:t>
            </a:r>
            <a:r>
              <a:rPr lang="sr-Cyrl-BA" sz="4800" dirty="0"/>
              <a:t>за самосталан рад:</a:t>
            </a:r>
            <a:endParaRPr lang="bs-Latn-BA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7291" y="2514600"/>
            <a:ext cx="8686800" cy="1474232"/>
          </a:xfrm>
        </p:spPr>
        <p:txBody>
          <a:bodyPr/>
          <a:lstStyle/>
          <a:p>
            <a:r>
              <a:rPr lang="sr-Cyrl-BA" sz="2800" dirty="0" smtClean="0"/>
              <a:t>1. Уради </a:t>
            </a:r>
            <a:r>
              <a:rPr lang="sr-Cyrl-BA" sz="2800" dirty="0"/>
              <a:t>задатак </a:t>
            </a:r>
            <a:r>
              <a:rPr lang="sr-Cyrl-RS" sz="2800" dirty="0" smtClean="0"/>
              <a:t>у уџбенику </a:t>
            </a:r>
            <a:r>
              <a:rPr lang="sr-Cyrl-BA" sz="2800" dirty="0" smtClean="0"/>
              <a:t>на страни 29!</a:t>
            </a:r>
            <a:br>
              <a:rPr lang="sr-Cyrl-BA" sz="2800" dirty="0" smtClean="0"/>
            </a:br>
            <a:r>
              <a:rPr lang="sr-Cyrl-BA" sz="2800" dirty="0" smtClean="0"/>
              <a:t>2. Уради задатке 1</a:t>
            </a:r>
            <a:r>
              <a:rPr lang="sr-Cyrl-BA" sz="2800" dirty="0"/>
              <a:t>,</a:t>
            </a:r>
            <a:r>
              <a:rPr lang="sr-Cyrl-BA" sz="2800" dirty="0" smtClean="0"/>
              <a:t> 2 и 3 у радној свесци на страни </a:t>
            </a:r>
            <a:br>
              <a:rPr lang="sr-Cyrl-BA" sz="2800" dirty="0" smtClean="0"/>
            </a:br>
            <a:r>
              <a:rPr lang="sr-Cyrl-BA" sz="2800" dirty="0" smtClean="0"/>
              <a:t>    16!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6764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163</TotalTime>
  <Words>285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Palatino Linotype</vt:lpstr>
      <vt:lpstr>Times New Roman</vt:lpstr>
      <vt:lpstr>Wingdings</vt:lpstr>
      <vt:lpstr>Elemental</vt:lpstr>
      <vt:lpstr>ЧУДЕСНО УМНОЖЕЊЕ ХЉЕБОВА</vt:lpstr>
      <vt:lpstr>PowerPoint Presentation</vt:lpstr>
      <vt:lpstr>Мјесто је уистину било пусто и будући да се спуштало вече, Aпостоли му предложише да пусти народ јер они немају хране за све. Међутим, Христос им рече: „Нека остану, а ви им дајте да једу!“ Збуњени овим ријечима, ученици му казаше да имају само пет хљебова и двије рибе.</vt:lpstr>
      <vt:lpstr>PowerPoint Presentation</vt:lpstr>
      <vt:lpstr>Питања и одговори:</vt:lpstr>
      <vt:lpstr>1. Уради задатак у уџбенику на страни 29! 2. Уради задатке 1, 2 и 3 у радној свесци на страни      16!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ЧУДЕСНО УМНОЖЕЊЕ ХЉЕБОВА</dc:title>
  <dc:creator>Dell</dc:creator>
  <cp:lastModifiedBy>39. Slavoljub Lukic</cp:lastModifiedBy>
  <cp:revision>18</cp:revision>
  <dcterms:created xsi:type="dcterms:W3CDTF">2006-08-16T00:00:00Z</dcterms:created>
  <dcterms:modified xsi:type="dcterms:W3CDTF">2020-12-02T07:34:30Z</dcterms:modified>
</cp:coreProperties>
</file>