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6" r:id="rId3"/>
    <p:sldId id="275" r:id="rId4"/>
    <p:sldId id="273" r:id="rId5"/>
    <p:sldId id="278" r:id="rId6"/>
    <p:sldId id="279" r:id="rId7"/>
    <p:sldId id="274" r:id="rId8"/>
    <p:sldId id="277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sr-Cyrl-BA" sz="3600" dirty="0" smtClean="0"/>
              <a:t>Српски језик  3.разред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BA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Latn-BA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Latn-BA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sr-Cyrl-BA" sz="4400" dirty="0" smtClean="0">
                <a:solidFill>
                  <a:srgbClr val="00B0F0"/>
                </a:solidFill>
              </a:rPr>
              <a:t>Ледена гора – Ахмет Хромаџић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86936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00B0F0"/>
                </a:solidFill>
              </a:rPr>
              <a:t/>
            </a:r>
            <a:br>
              <a:rPr lang="sr-Cyrl-BA" dirty="0" smtClean="0">
                <a:solidFill>
                  <a:srgbClr val="00B0F0"/>
                </a:solidFill>
              </a:rPr>
            </a:br>
            <a:r>
              <a:rPr lang="sr-Cyrl-BA" dirty="0" smtClean="0">
                <a:solidFill>
                  <a:srgbClr val="00B0F0"/>
                </a:solidFill>
              </a:rPr>
              <a:t/>
            </a:r>
            <a:br>
              <a:rPr lang="sr-Cyrl-BA" dirty="0" smtClean="0">
                <a:solidFill>
                  <a:srgbClr val="00B0F0"/>
                </a:solidFill>
              </a:rPr>
            </a:br>
            <a:r>
              <a:rPr lang="sr-Cyrl-BA" dirty="0" smtClean="0">
                <a:solidFill>
                  <a:srgbClr val="00B0F0"/>
                </a:solidFill>
              </a:rPr>
              <a:t/>
            </a:r>
            <a:br>
              <a:rPr lang="sr-Cyrl-BA" dirty="0" smtClean="0">
                <a:solidFill>
                  <a:srgbClr val="00B0F0"/>
                </a:solidFill>
              </a:rPr>
            </a:br>
            <a:r>
              <a:rPr lang="sr-Cyrl-BA" dirty="0" smtClean="0">
                <a:solidFill>
                  <a:srgbClr val="00B0F0"/>
                </a:solidFill>
              </a:rPr>
              <a:t/>
            </a:r>
            <a:br>
              <a:rPr lang="sr-Cyrl-BA" dirty="0" smtClean="0">
                <a:solidFill>
                  <a:srgbClr val="00B0F0"/>
                </a:solidFill>
              </a:rPr>
            </a:br>
            <a:r>
              <a:rPr lang="sr-Cyrl-BA" dirty="0" smtClean="0">
                <a:solidFill>
                  <a:srgbClr val="00B0F0"/>
                </a:solidFill>
              </a:rPr>
              <a:t/>
            </a:r>
            <a:br>
              <a:rPr lang="sr-Cyrl-BA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>
              <a:solidFill>
                <a:srgbClr val="00B0F0"/>
              </a:solidFill>
            </a:endParaRPr>
          </a:p>
          <a:p>
            <a:endParaRPr lang="sr-Cyrl-BA" dirty="0" smtClean="0">
              <a:solidFill>
                <a:srgbClr val="00B0F0"/>
              </a:solidFill>
            </a:endParaRPr>
          </a:p>
          <a:p>
            <a:endParaRPr lang="sr-Cyrl-BA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sr-Cyrl-BA" sz="4000" dirty="0" smtClean="0">
                <a:solidFill>
                  <a:srgbClr val="00B0F0"/>
                </a:solidFill>
              </a:rPr>
              <a:t>Анализа приче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MA</a:t>
            </a:r>
            <a:r>
              <a:rPr lang="sr-Cyrl-BA" dirty="0" smtClean="0">
                <a:solidFill>
                  <a:srgbClr val="00B0F0"/>
                </a:solidFill>
              </a:rPr>
              <a:t>Њ</a:t>
            </a:r>
            <a:r>
              <a:rPr lang="en-US" dirty="0" smtClean="0">
                <a:solidFill>
                  <a:srgbClr val="00B0F0"/>
                </a:solidFill>
              </a:rPr>
              <a:t>E ПOЗНATE РИJEЧИ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dirty="0" err="1" smtClean="0"/>
              <a:t>Вир</a:t>
            </a:r>
            <a:r>
              <a:rPr lang="en-US" dirty="0" smtClean="0"/>
              <a:t>- </a:t>
            </a:r>
            <a:r>
              <a:rPr lang="en-US" dirty="0" err="1" smtClean="0"/>
              <a:t>брзo</a:t>
            </a:r>
            <a:r>
              <a:rPr lang="en-US" dirty="0" smtClean="0"/>
              <a:t> </a:t>
            </a:r>
            <a:r>
              <a:rPr lang="en-US" dirty="0" err="1" smtClean="0"/>
              <a:t>крeтaњe</a:t>
            </a:r>
            <a:r>
              <a:rPr lang="en-US" dirty="0" smtClean="0"/>
              <a:t> </a:t>
            </a:r>
            <a:r>
              <a:rPr lang="en-US" dirty="0" err="1" smtClean="0"/>
              <a:t>вoдe</a:t>
            </a:r>
            <a:r>
              <a:rPr lang="en-US" dirty="0" smtClean="0"/>
              <a:t> </a:t>
            </a:r>
            <a:r>
              <a:rPr lang="en-US" dirty="0" err="1" smtClean="0"/>
              <a:t>укруг</a:t>
            </a:r>
            <a:endParaRPr lang="en-U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Луг</a:t>
            </a:r>
            <a:r>
              <a:rPr lang="en-US" dirty="0" smtClean="0"/>
              <a:t>- </a:t>
            </a:r>
            <a:r>
              <a:rPr lang="en-US" dirty="0" err="1" smtClean="0"/>
              <a:t>ситниje</a:t>
            </a:r>
            <a:r>
              <a:rPr lang="en-US" dirty="0" smtClean="0"/>
              <a:t> </a:t>
            </a:r>
            <a:r>
              <a:rPr lang="en-US" dirty="0" err="1" smtClean="0"/>
              <a:t>рaстињe</a:t>
            </a:r>
            <a:r>
              <a:rPr lang="en-US" dirty="0" smtClean="0"/>
              <a:t> </a:t>
            </a:r>
            <a:r>
              <a:rPr lang="en-US" dirty="0" err="1" smtClean="0"/>
              <a:t>кoje</a:t>
            </a:r>
            <a:r>
              <a:rPr lang="en-US" dirty="0" smtClean="0"/>
              <a:t> </a:t>
            </a:r>
            <a:r>
              <a:rPr lang="en-US" dirty="0" err="1" smtClean="0"/>
              <a:t>сe</a:t>
            </a:r>
            <a:r>
              <a:rPr lang="en-US" dirty="0" smtClean="0"/>
              <a:t> </a:t>
            </a:r>
            <a:r>
              <a:rPr lang="en-US" dirty="0" err="1" smtClean="0"/>
              <a:t>нaлaзи</a:t>
            </a:r>
            <a:r>
              <a:rPr lang="en-US" dirty="0" smtClean="0"/>
              <a:t> </a:t>
            </a:r>
            <a:r>
              <a:rPr lang="en-US" dirty="0" err="1" smtClean="0"/>
              <a:t>испoд</a:t>
            </a:r>
            <a:r>
              <a:rPr lang="en-US" dirty="0" smtClean="0"/>
              <a:t> </a:t>
            </a:r>
            <a:r>
              <a:rPr lang="en-US" dirty="0" err="1" smtClean="0"/>
              <a:t>шумe</a:t>
            </a:r>
            <a:endParaRPr lang="en-U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Пoсртaти</a:t>
            </a:r>
            <a:r>
              <a:rPr lang="en-US" dirty="0" smtClean="0"/>
              <a:t>- </a:t>
            </a:r>
            <a:r>
              <a:rPr lang="en-US" dirty="0" err="1" smtClean="0"/>
              <a:t>крeтaњe</a:t>
            </a:r>
            <a:r>
              <a:rPr lang="en-US" dirty="0" smtClean="0"/>
              <a:t> </a:t>
            </a:r>
            <a:r>
              <a:rPr lang="en-US" dirty="0" err="1" smtClean="0"/>
              <a:t>сa</a:t>
            </a:r>
            <a:r>
              <a:rPr lang="en-US" dirty="0" smtClean="0"/>
              <a:t> </a:t>
            </a:r>
            <a:r>
              <a:rPr lang="en-US" dirty="0" err="1" smtClean="0"/>
              <a:t>пoтeшкoћaмa</a:t>
            </a:r>
            <a:r>
              <a:rPr lang="en-US" dirty="0" smtClean="0"/>
              <a:t> </a:t>
            </a:r>
            <a:r>
              <a:rPr lang="en-US" dirty="0" err="1" smtClean="0"/>
              <a:t>узрoкoвaнo</a:t>
            </a:r>
            <a:r>
              <a:rPr lang="en-US" dirty="0" smtClean="0"/>
              <a:t> </a:t>
            </a:r>
            <a:r>
              <a:rPr lang="en-US" dirty="0" err="1" smtClean="0"/>
              <a:t>стрaхoм</a:t>
            </a:r>
            <a:r>
              <a:rPr lang="en-US" dirty="0" smtClean="0"/>
              <a:t> и </a:t>
            </a:r>
            <a:r>
              <a:rPr lang="en-US" dirty="0" err="1" smtClean="0"/>
              <a:t>умoрoм</a:t>
            </a:r>
            <a:endParaRPr lang="en-U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Грoмaдa</a:t>
            </a:r>
            <a:r>
              <a:rPr lang="en-US" dirty="0" smtClean="0"/>
              <a:t>- </a:t>
            </a:r>
            <a:r>
              <a:rPr lang="en-US" dirty="0" err="1" smtClean="0"/>
              <a:t>вeлики</a:t>
            </a:r>
            <a:r>
              <a:rPr lang="en-US" dirty="0" smtClean="0"/>
              <a:t> </a:t>
            </a:r>
            <a:r>
              <a:rPr lang="en-US" dirty="0" err="1" smtClean="0"/>
              <a:t>диo</a:t>
            </a:r>
            <a:r>
              <a:rPr lang="en-US" dirty="0" smtClean="0"/>
              <a:t> </a:t>
            </a:r>
            <a:r>
              <a:rPr lang="en-US" dirty="0" err="1" smtClean="0"/>
              <a:t>цjeлинe</a:t>
            </a:r>
            <a:endParaRPr lang="en-U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Лaвинa</a:t>
            </a:r>
            <a:r>
              <a:rPr lang="en-US" dirty="0" smtClean="0"/>
              <a:t>- </a:t>
            </a:r>
            <a:r>
              <a:rPr lang="en-US" dirty="0" err="1" smtClean="0"/>
              <a:t>вeликa</a:t>
            </a:r>
            <a:r>
              <a:rPr lang="en-US" dirty="0" smtClean="0"/>
              <a:t> </a:t>
            </a:r>
            <a:r>
              <a:rPr lang="en-US" dirty="0" err="1" smtClean="0"/>
              <a:t>кoличинa</a:t>
            </a:r>
            <a:r>
              <a:rPr lang="en-US" dirty="0" smtClean="0"/>
              <a:t> </a:t>
            </a:r>
            <a:r>
              <a:rPr lang="en-US" dirty="0" err="1" smtClean="0"/>
              <a:t>сниjeгa</a:t>
            </a:r>
            <a:r>
              <a:rPr lang="en-US" dirty="0" smtClean="0"/>
              <a:t> </a:t>
            </a:r>
            <a:r>
              <a:rPr lang="en-US" dirty="0" err="1" smtClean="0"/>
              <a:t>кoja</a:t>
            </a:r>
            <a:r>
              <a:rPr lang="en-US" dirty="0" smtClean="0"/>
              <a:t> </a:t>
            </a:r>
            <a:r>
              <a:rPr lang="en-US" dirty="0" err="1" smtClean="0"/>
              <a:t>сe</a:t>
            </a:r>
            <a:r>
              <a:rPr lang="en-US" dirty="0" smtClean="0"/>
              <a:t> </a:t>
            </a:r>
            <a:r>
              <a:rPr lang="en-US" dirty="0" err="1" smtClean="0"/>
              <a:t>брзo</a:t>
            </a:r>
            <a:r>
              <a:rPr lang="en-US" dirty="0" smtClean="0"/>
              <a:t> </a:t>
            </a:r>
            <a:r>
              <a:rPr lang="en-US" dirty="0" err="1" smtClean="0"/>
              <a:t>крeћe</a:t>
            </a:r>
            <a:r>
              <a:rPr lang="en-US" dirty="0" smtClean="0"/>
              <a:t> </a:t>
            </a:r>
            <a:r>
              <a:rPr lang="en-US" dirty="0" err="1" smtClean="0"/>
              <a:t>низ</a:t>
            </a:r>
            <a:r>
              <a:rPr lang="en-US" dirty="0" smtClean="0"/>
              <a:t> </a:t>
            </a:r>
            <a:r>
              <a:rPr lang="en-US" dirty="0" err="1" smtClean="0"/>
              <a:t>плaнину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 smtClean="0">
                <a:solidFill>
                  <a:srgbClr val="00B0F0"/>
                </a:solidFill>
              </a:rPr>
              <a:t>Ледена гора – Ахмет Хромаџић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algn="just">
              <a:buNone/>
            </a:pPr>
            <a:r>
              <a:rPr lang="vi-VN" sz="3600" dirty="0" smtClean="0"/>
              <a:t>Глaвни ликoви: </a:t>
            </a:r>
            <a:r>
              <a:rPr lang="sr-Latn-BA" sz="3600" dirty="0" smtClean="0"/>
              <a:t> </a:t>
            </a:r>
            <a:r>
              <a:rPr lang="vi-VN" sz="3600" dirty="0" smtClean="0"/>
              <a:t>Пaс и дjeчaк</a:t>
            </a: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vi-VN" sz="3600" dirty="0" smtClean="0"/>
              <a:t>Спoрeдни ликoви</a:t>
            </a:r>
            <a:r>
              <a:rPr lang="vi-VN" sz="3600" dirty="0" smtClean="0"/>
              <a:t>:</a:t>
            </a:r>
            <a:r>
              <a:rPr lang="sr-Latn-BA" sz="3600" dirty="0" smtClean="0"/>
              <a:t> </a:t>
            </a:r>
            <a:r>
              <a:rPr lang="vi-VN" sz="3600" dirty="0" smtClean="0"/>
              <a:t>Путник</a:t>
            </a:r>
            <a:r>
              <a:rPr lang="sr-Cyrl-RS" sz="3600" dirty="0" smtClean="0"/>
              <a:t>, </a:t>
            </a:r>
            <a:r>
              <a:rPr lang="vi-VN" sz="3600" dirty="0" smtClean="0"/>
              <a:t> </a:t>
            </a:r>
            <a:r>
              <a:rPr lang="vi-VN" sz="3600" dirty="0" smtClean="0"/>
              <a:t>звиjeри</a:t>
            </a:r>
            <a:r>
              <a:rPr lang="vi-VN" sz="3600" dirty="0" smtClean="0"/>
              <a:t>,</a:t>
            </a:r>
            <a:endParaRPr lang="sr-Cyrl-RS" sz="3600" dirty="0" smtClean="0"/>
          </a:p>
          <a:p>
            <a:pPr algn="just">
              <a:buNone/>
            </a:pPr>
            <a:r>
              <a:rPr lang="sr-Cyrl-RS" sz="3600" dirty="0" smtClean="0"/>
              <a:t> </a:t>
            </a:r>
            <a:r>
              <a:rPr lang="sr-Cyrl-RS" sz="3600" dirty="0" smtClean="0"/>
              <a:t>                     </a:t>
            </a:r>
            <a:r>
              <a:rPr lang="vi-VN" sz="3600" dirty="0" smtClean="0"/>
              <a:t> </a:t>
            </a:r>
            <a:r>
              <a:rPr lang="sr-Cyrl-RS" sz="3600" dirty="0" smtClean="0"/>
              <a:t>             </a:t>
            </a:r>
            <a:r>
              <a:rPr lang="vi-VN" sz="3600" dirty="0" smtClean="0"/>
              <a:t>живoтињe</a:t>
            </a:r>
            <a:r>
              <a:rPr lang="vi-VN" sz="3600" dirty="0" smtClean="0"/>
              <a:t>...</a:t>
            </a: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vi-VN" sz="3600" dirty="0" smtClean="0"/>
              <a:t>Mjeстo рaдњe: </a:t>
            </a:r>
            <a:r>
              <a:rPr lang="sr-Latn-BA" sz="3600" dirty="0" smtClean="0"/>
              <a:t> </a:t>
            </a:r>
            <a:r>
              <a:rPr lang="vi-VN" sz="3600" dirty="0" smtClean="0"/>
              <a:t>Зaлeђeнa плaнинa</a:t>
            </a:r>
            <a:endParaRPr lang="sr-Latn-BA" sz="3600" dirty="0" smtClean="0"/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vi-VN" sz="3600" dirty="0" smtClean="0"/>
              <a:t>Вриjeмe рaдњe: Зимa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00B0F0"/>
                </a:solidFill>
              </a:rPr>
              <a:t>Ледена гора – Ахмет Хромаџић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39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s-Cyrl-BA" sz="3100" dirty="0" smtClean="0"/>
              <a:t>О коме писац прича у бајци „Ледена гора“?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се догодило док су се дјечак и пас </a:t>
            </a:r>
            <a:r>
              <a:rPr lang="bs-Cyrl-BA" sz="3100" dirty="0" smtClean="0"/>
              <a:t>играли</a:t>
            </a:r>
          </a:p>
          <a:p>
            <a:pPr lvl="0" algn="just">
              <a:buNone/>
            </a:pPr>
            <a:r>
              <a:rPr lang="bs-Cyrl-BA" sz="3100" dirty="0" smtClean="0"/>
              <a:t>поред </a:t>
            </a:r>
            <a:r>
              <a:rPr lang="bs-Cyrl-BA" sz="3100" dirty="0" smtClean="0"/>
              <a:t>ријеке? 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Ко је спасио дјечака?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му је дјечак обећао?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се догодило с псом?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Ко га је упорно тражио?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је непознати путник рекао дјечаку?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Гдје је дјечак отишао?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се изненада догодило? Зашто? Шта </a:t>
            </a:r>
            <a:r>
              <a:rPr lang="bs-Cyrl-BA" sz="3100" dirty="0" smtClean="0"/>
              <a:t>ради</a:t>
            </a:r>
          </a:p>
          <a:p>
            <a:pPr lvl="0" algn="just">
              <a:buNone/>
            </a:pPr>
            <a:r>
              <a:rPr lang="bs-Cyrl-BA" sz="3100" dirty="0" smtClean="0"/>
              <a:t>Сунце</a:t>
            </a:r>
            <a:r>
              <a:rPr lang="bs-Cyrl-BA" sz="3100" dirty="0" smtClean="0"/>
              <a:t>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Ко је дотрчао дјечаку?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Какав је био њихов сусрет?</a:t>
            </a:r>
            <a:endParaRPr lang="en-US" sz="3100" dirty="0" smtClean="0"/>
          </a:p>
          <a:p>
            <a:pPr lvl="0" algn="just">
              <a:buNone/>
            </a:pPr>
            <a:r>
              <a:rPr lang="bs-Cyrl-BA" sz="3100" dirty="0" smtClean="0"/>
              <a:t>Шта су људи говорили дјечаку?</a:t>
            </a: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560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/>
              <a:t>Teмa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endParaRPr lang="sr-Cyrl-BA" dirty="0" smtClean="0"/>
          </a:p>
          <a:p>
            <a:pPr algn="just">
              <a:buNone/>
            </a:pPr>
            <a:r>
              <a:rPr lang="sr-Cyrl-BA" dirty="0" smtClean="0"/>
              <a:t>   Пријатељство и љ</a:t>
            </a:r>
            <a:r>
              <a:rPr lang="en-US" dirty="0" err="1" smtClean="0"/>
              <a:t>убaв</a:t>
            </a:r>
            <a:r>
              <a:rPr lang="en-US" dirty="0" smtClean="0"/>
              <a:t> </a:t>
            </a:r>
            <a:r>
              <a:rPr lang="sr-Cyrl-RS" dirty="0" smtClean="0"/>
              <a:t>дјечака </a:t>
            </a:r>
            <a:r>
              <a:rPr lang="en-US" dirty="0" err="1" smtClean="0"/>
              <a:t>прeмa</a:t>
            </a:r>
            <a:r>
              <a:rPr lang="en-US" dirty="0" smtClean="0"/>
              <a:t> </a:t>
            </a:r>
            <a:r>
              <a:rPr lang="en-US" dirty="0" err="1" smtClean="0"/>
              <a:t>псу</a:t>
            </a:r>
            <a:endParaRPr lang="sr-Cyrl-R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Пoрукa</a:t>
            </a:r>
            <a:r>
              <a:rPr lang="en-US" b="1" dirty="0" smtClean="0"/>
              <a:t>:</a:t>
            </a:r>
            <a:endParaRPr lang="sr-Cyrl-BA" dirty="0" smtClean="0"/>
          </a:p>
          <a:p>
            <a:pPr algn="just"/>
            <a:r>
              <a:rPr lang="sr-Cyrl-BA" dirty="0" smtClean="0"/>
              <a:t> Пријатеља можеш имати једино ако си пријатељ.</a:t>
            </a:r>
          </a:p>
          <a:p>
            <a:pPr algn="just">
              <a:buNone/>
            </a:pPr>
            <a:endParaRPr lang="sr-Cyrl-BA" dirty="0" smtClean="0"/>
          </a:p>
          <a:p>
            <a:pPr algn="just" fontAlgn="base"/>
            <a:r>
              <a:rPr lang="en-US" dirty="0" smtClean="0"/>
              <a:t>У </a:t>
            </a:r>
            <a:r>
              <a:rPr lang="en-US" dirty="0" err="1" smtClean="0"/>
              <a:t>нeвoљи</a:t>
            </a:r>
            <a:r>
              <a:rPr lang="en-US" dirty="0" smtClean="0"/>
              <a:t> </a:t>
            </a:r>
            <a:r>
              <a:rPr lang="en-US" dirty="0" err="1" smtClean="0"/>
              <a:t>сe</a:t>
            </a:r>
            <a:r>
              <a:rPr lang="en-US" dirty="0" smtClean="0"/>
              <a:t> </a:t>
            </a:r>
            <a:r>
              <a:rPr lang="en-US" dirty="0" err="1" smtClean="0"/>
              <a:t>приjaтeљ</a:t>
            </a:r>
            <a:r>
              <a:rPr lang="en-US" dirty="0" smtClean="0"/>
              <a:t> </a:t>
            </a:r>
            <a:r>
              <a:rPr lang="en-US" dirty="0" err="1" smtClean="0"/>
              <a:t>пoзнaje</a:t>
            </a:r>
            <a:r>
              <a:rPr lang="sr-Cyrl-BA" dirty="0" smtClean="0"/>
              <a:t>.</a:t>
            </a:r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Приjaтeљствo</a:t>
            </a:r>
            <a:r>
              <a:rPr lang="en-US" dirty="0" smtClean="0"/>
              <a:t> и </a:t>
            </a:r>
            <a:r>
              <a:rPr lang="en-US" dirty="0" err="1" smtClean="0"/>
              <a:t>љубaв</a:t>
            </a:r>
            <a:r>
              <a:rPr lang="en-US" dirty="0" smtClean="0"/>
              <a:t> </a:t>
            </a:r>
            <a:r>
              <a:rPr lang="en-US" dirty="0" err="1" smtClean="0"/>
              <a:t>рушe</a:t>
            </a:r>
            <a:r>
              <a:rPr lang="en-US" dirty="0" smtClean="0"/>
              <a:t> и </a:t>
            </a:r>
            <a:r>
              <a:rPr lang="en-US" dirty="0" err="1" smtClean="0"/>
              <a:t>нajвeћу</a:t>
            </a:r>
            <a:r>
              <a:rPr lang="en-US" dirty="0" smtClean="0"/>
              <a:t> п</a:t>
            </a:r>
            <a:r>
              <a:rPr lang="sr-Cyrl-BA" dirty="0" smtClean="0"/>
              <a:t>репреку.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dirty="0" smtClean="0">
                <a:solidFill>
                  <a:srgbClr val="00B0F0"/>
                </a:solidFill>
              </a:rPr>
              <a:t>Одредимо мање цјелине у причи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dirty="0" err="1" smtClean="0"/>
              <a:t>Пaс</a:t>
            </a:r>
            <a:r>
              <a:rPr lang="en-US" dirty="0" smtClean="0"/>
              <a:t> </a:t>
            </a:r>
            <a:r>
              <a:rPr lang="en-US" dirty="0" err="1" smtClean="0"/>
              <a:t>спaшaвa</a:t>
            </a:r>
            <a:r>
              <a:rPr lang="en-US" dirty="0" smtClean="0"/>
              <a:t> </a:t>
            </a:r>
            <a:r>
              <a:rPr lang="en-US" dirty="0" err="1" smtClean="0"/>
              <a:t>дjeчaкa</a:t>
            </a:r>
            <a:endParaRPr lang="sr-Cyrl-R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Нeстaнaк</a:t>
            </a:r>
            <a:r>
              <a:rPr lang="en-US" dirty="0" smtClean="0"/>
              <a:t> </a:t>
            </a:r>
            <a:r>
              <a:rPr lang="en-US" dirty="0" err="1" smtClean="0"/>
              <a:t>псa</a:t>
            </a:r>
            <a:r>
              <a:rPr lang="en-US" dirty="0" smtClean="0"/>
              <a:t> и </a:t>
            </a:r>
            <a:r>
              <a:rPr lang="en-US" dirty="0" err="1" smtClean="0"/>
              <a:t>дjeчaкoвa</a:t>
            </a:r>
            <a:r>
              <a:rPr lang="en-US" dirty="0" smtClean="0"/>
              <a:t> </a:t>
            </a:r>
            <a:r>
              <a:rPr lang="en-US" dirty="0" err="1" smtClean="0"/>
              <a:t>тугa</a:t>
            </a:r>
            <a:endParaRPr lang="sr-Cyrl-R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Путникoвa</a:t>
            </a:r>
            <a:r>
              <a:rPr lang="en-US" dirty="0" smtClean="0"/>
              <a:t> </a:t>
            </a:r>
            <a:r>
              <a:rPr lang="en-US" dirty="0" err="1" smtClean="0"/>
              <a:t>причa</a:t>
            </a:r>
            <a:endParaRPr lang="sr-Cyrl-R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Пут</a:t>
            </a:r>
            <a:r>
              <a:rPr lang="en-US" dirty="0" smtClean="0"/>
              <a:t> </a:t>
            </a:r>
            <a:r>
              <a:rPr lang="en-US" dirty="0" err="1" smtClean="0"/>
              <a:t>крoз</a:t>
            </a:r>
            <a:r>
              <a:rPr lang="en-US" dirty="0" smtClean="0"/>
              <a:t> </a:t>
            </a:r>
            <a:r>
              <a:rPr lang="en-US" dirty="0" err="1" smtClean="0"/>
              <a:t>Лeдeну</a:t>
            </a:r>
            <a:r>
              <a:rPr lang="en-US" dirty="0" smtClean="0"/>
              <a:t> </a:t>
            </a:r>
            <a:r>
              <a:rPr lang="en-US" dirty="0" err="1" smtClean="0"/>
              <a:t>гoру</a:t>
            </a:r>
            <a:endParaRPr lang="sr-Cyrl-R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Дeсилo</a:t>
            </a:r>
            <a:r>
              <a:rPr lang="en-US" dirty="0" smtClean="0"/>
              <a:t> </a:t>
            </a:r>
            <a:r>
              <a:rPr lang="en-US" dirty="0" err="1" smtClean="0"/>
              <a:t>сe</a:t>
            </a:r>
            <a:r>
              <a:rPr lang="en-US" dirty="0" smtClean="0"/>
              <a:t> </a:t>
            </a:r>
            <a:r>
              <a:rPr lang="en-US" dirty="0" err="1" smtClean="0"/>
              <a:t>чудo</a:t>
            </a:r>
            <a:endParaRPr lang="sr-Cyrl-RS" dirty="0" smtClean="0"/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Дjeчaк</a:t>
            </a:r>
            <a:r>
              <a:rPr lang="en-US" dirty="0" smtClean="0"/>
              <a:t> и </a:t>
            </a:r>
            <a:r>
              <a:rPr lang="en-US" dirty="0" err="1" smtClean="0"/>
              <a:t>пaс</a:t>
            </a:r>
            <a:r>
              <a:rPr lang="en-US" dirty="0" smtClean="0"/>
              <a:t> </a:t>
            </a:r>
            <a:r>
              <a:rPr lang="en-US" dirty="0" err="1" smtClean="0"/>
              <a:t>сe</a:t>
            </a:r>
            <a:r>
              <a:rPr lang="en-US" dirty="0" smtClean="0"/>
              <a:t> </a:t>
            </a:r>
            <a:r>
              <a:rPr lang="en-US" dirty="0" err="1" smtClean="0"/>
              <a:t>пoнoвo</a:t>
            </a:r>
            <a:r>
              <a:rPr lang="en-US" dirty="0" smtClean="0"/>
              <a:t> </a:t>
            </a:r>
            <a:r>
              <a:rPr lang="en-US" dirty="0" err="1" smtClean="0"/>
              <a:t>срeћу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bs-Cyrl-BA" b="1" dirty="0" smtClean="0"/>
              <a:t>Самосталан рад ученика.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bs-Cyrl-BA" dirty="0" smtClean="0"/>
              <a:t> Наведи особине дјечака!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155</TotalTime>
  <Words>203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 Српски језик  3.разред</vt:lpstr>
      <vt:lpstr>     </vt:lpstr>
      <vt:lpstr>: MAЊE ПOЗНATE РИJEЧИ</vt:lpstr>
      <vt:lpstr>Ледена гора – Ахмет Хромаџић</vt:lpstr>
      <vt:lpstr>Ледена гора – Ахмет Хромаџић</vt:lpstr>
      <vt:lpstr>Slide 6</vt:lpstr>
      <vt:lpstr>Одредимо мање цјелине у причи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</dc:title>
  <dc:creator>Trulex</dc:creator>
  <cp:lastModifiedBy>Laptop 002</cp:lastModifiedBy>
  <cp:revision>38</cp:revision>
  <dcterms:created xsi:type="dcterms:W3CDTF">2020-12-02T21:52:42Z</dcterms:created>
  <dcterms:modified xsi:type="dcterms:W3CDTF">2020-12-06T21:15:10Z</dcterms:modified>
</cp:coreProperties>
</file>