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25" autoAdjust="0"/>
  </p:normalViewPr>
  <p:slideViewPr>
    <p:cSldViewPr>
      <p:cViewPr varScale="1">
        <p:scale>
          <a:sx n="110" d="100"/>
          <a:sy n="110" d="100"/>
        </p:scale>
        <p:origin x="-80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7BD26-F05B-4FD9-810A-9EA54941685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07211-95DB-4605-991D-182141FBF4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07211-95DB-4605-991D-182141FBF43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0050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sr-Cyrl-BA" sz="2400" dirty="0" smtClean="0"/>
              <a:t>         М</a:t>
            </a:r>
            <a:r>
              <a:rPr lang="sr-Cyrl-RS" sz="2400" dirty="0" smtClean="0"/>
              <a:t>АТЕМАТИКА   5. РАЗРЕД</a:t>
            </a:r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214560"/>
            <a:ext cx="6400800" cy="1314450"/>
          </a:xfrm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МНОЖЕЊЕ БРОЈА ДЕКАДНОМ ЈЕДИНИЦОМ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Jakšić Svjetlana\Desktop\kako-nacrtati-sovu-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64" y="357172"/>
            <a:ext cx="2085109" cy="13573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14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2328850" cy="857250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3200" dirty="0" smtClean="0"/>
              <a:t/>
            </a:r>
            <a:br>
              <a:rPr lang="sr-Cyrl-BA" sz="3200" dirty="0" smtClean="0"/>
            </a:br>
            <a:r>
              <a:rPr lang="sr-Cyrl-BA" sz="2700" dirty="0" smtClean="0">
                <a:latin typeface="Times New Roman" pitchFamily="18" charset="0"/>
                <a:cs typeface="Times New Roman" pitchFamily="18" charset="0"/>
              </a:rPr>
              <a:t>Примјери:</a:t>
            </a:r>
            <a:endParaRPr lang="hr-H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akšić Svjetlana\Desktop\pčelica ma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14296"/>
            <a:ext cx="2786082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kvir za tekst 4"/>
          <p:cNvSpPr txBox="1"/>
          <p:nvPr/>
        </p:nvSpPr>
        <p:spPr>
          <a:xfrm>
            <a:off x="357158" y="135730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 ∙ 1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214414" y="135730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357158" y="17859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 ∙ 1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1214414" y="17859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357158" y="221456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 ∙ 1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1214414" y="22145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2428860" y="135730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 ∙  10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3500430" y="135730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2428860" y="178593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 ∙ 100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3643306" y="178593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2428860" y="221456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 ∙1 000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3714744" y="221456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kvir za tekst 18"/>
          <p:cNvSpPr txBox="1"/>
          <p:nvPr/>
        </p:nvSpPr>
        <p:spPr>
          <a:xfrm>
            <a:off x="428596" y="3000378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ЗАПАМТИ: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Природан број множимо декадном јединицом тако да му здесна допишемо онолико нула колико их има та декадна јединица.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29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72"/>
            <a:ext cx="8229600" cy="571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2400" dirty="0" smtClean="0"/>
              <a:t>  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 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зрачунај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а) 5 ∙ 1 000 =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13 ∙ 1 000 =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234 ∙ 10 000 =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285984" y="121442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428860" y="171449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13 000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643174" y="214312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2 340 000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571472" y="307181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256 ∙ 10³ =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605 ∙ 10⁵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2428860" y="307181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256 000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2428860" y="342900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60 500 000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Slika 9" descr="Slik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428742"/>
            <a:ext cx="2763673" cy="19288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73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57172"/>
            <a:ext cx="8229600" cy="1285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2. Помози Стефану да упише чинилац који недостаје:</a:t>
            </a:r>
          </a:p>
          <a:p>
            <a:pPr marL="0" indent="0">
              <a:buNone/>
            </a:pPr>
            <a:r>
              <a:rPr lang="sr-Cyrl-BA" sz="2400" dirty="0"/>
              <a:t> </a:t>
            </a:r>
            <a:r>
              <a:rPr lang="sr-Cyrl-BA" sz="2400" dirty="0" smtClean="0"/>
              <a:t>      </a:t>
            </a:r>
          </a:p>
        </p:txBody>
      </p:sp>
      <p:sp>
        <p:nvSpPr>
          <p:cNvPr id="4" name="Okvir za tekst 3"/>
          <p:cNvSpPr txBox="1"/>
          <p:nvPr/>
        </p:nvSpPr>
        <p:spPr>
          <a:xfrm>
            <a:off x="1214414" y="128586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  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= 600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928794" y="128586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500166" y="192880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34 ∙ _______= 340 000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2071670" y="192880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10 000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1214414" y="292894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) 60 ∙ ________= 60 000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2143108" y="292894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1 000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1571604" y="364332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5 ∙_______ = 500 000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1928794" y="364332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100 000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396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6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hr-HR" dirty="0"/>
          </a:p>
        </p:txBody>
      </p:sp>
      <p:sp>
        <p:nvSpPr>
          <p:cNvPr id="9" name="Okvir za tekst 8"/>
          <p:cNvSpPr txBox="1"/>
          <p:nvPr/>
        </p:nvSpPr>
        <p:spPr>
          <a:xfrm>
            <a:off x="642910" y="500048"/>
            <a:ext cx="6500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Изрази веће мјерне јединице мањим: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m = ________cm</a:t>
            </a:r>
          </a:p>
          <a:p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24km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= _________m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2071670" y="12144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500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2143108" y="192880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24 000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571472" y="3071816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18m² = __________dm²</a:t>
            </a:r>
          </a:p>
          <a:p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16dm² = __________cm²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2428860" y="300037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1 800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2714612" y="378619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1 600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435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 smtClean="0"/>
              <a:t> 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1. Допуни:</a:t>
            </a:r>
          </a:p>
          <a:p>
            <a:pPr marL="0" indent="0">
              <a:buNone/>
            </a:pPr>
            <a:r>
              <a:rPr lang="sr-Cyrl-BA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 14 ∙ 10 = .......                ........ ∙ 100 = 4 600</a:t>
            </a:r>
          </a:p>
          <a:p>
            <a:pPr marL="0" indent="0">
              <a:buNone/>
            </a:pPr>
            <a:r>
              <a:rPr lang="sr-Cyrl-BA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 124 ∙ 1 000 = ........      ........ ∙ 1 000 = 56 000</a:t>
            </a:r>
          </a:p>
          <a:p>
            <a:pPr marL="0" indent="0">
              <a:buNone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Изрази 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веће јединице мањим:</a:t>
            </a:r>
          </a:p>
          <a:p>
            <a:pPr marL="0" indent="0">
              <a:buNone/>
            </a:pPr>
            <a:r>
              <a:rPr lang="sr-Cyrl-BA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m = .......cm</a:t>
            </a:r>
          </a:p>
          <a:p>
            <a:pPr marL="0" indent="0">
              <a:buNone/>
            </a:pPr>
            <a:r>
              <a:rPr lang="hr-HR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     34t = ............kg</a:t>
            </a:r>
            <a:endParaRPr lang="sr-Cyrl-BA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86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257</Words>
  <Application>Microsoft Office PowerPoint</Application>
  <PresentationFormat>Prikaz na ekranu: (16:9)</PresentationFormat>
  <Paragraphs>62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         МАТЕМАТИКА   5. РАЗРЕД</vt:lpstr>
      <vt:lpstr> Примјери:</vt:lpstr>
      <vt:lpstr>Slajd 3</vt:lpstr>
      <vt:lpstr>Slajd 4</vt:lpstr>
      <vt:lpstr>Slajd 5</vt:lpstr>
      <vt:lpstr>ЗАДАТАК ЗА САМОСТАЛАН РАД:</vt:lpstr>
      <vt:lpstr>Slajd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Jakšić Svjetlana</dc:creator>
  <cp:lastModifiedBy>zujic</cp:lastModifiedBy>
  <cp:revision>33</cp:revision>
  <dcterms:created xsi:type="dcterms:W3CDTF">2006-08-16T00:00:00Z</dcterms:created>
  <dcterms:modified xsi:type="dcterms:W3CDTF">2020-12-14T20:20:00Z</dcterms:modified>
</cp:coreProperties>
</file>