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0" y="5347086"/>
            <a:ext cx="3151094" cy="759260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Брана Црнчевић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329025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2DCA53A-31B4-40DE-9338-B9AFC67C8195}"/>
              </a:ext>
            </a:extLst>
          </p:cNvPr>
          <p:cNvSpPr txBox="1">
            <a:spLocks/>
          </p:cNvSpPr>
          <p:nvPr/>
        </p:nvSpPr>
        <p:spPr>
          <a:xfrm>
            <a:off x="1586752" y="1488640"/>
            <a:ext cx="6490447" cy="7592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BA" sz="4800" b="1" dirty="0">
                <a:latin typeface="Times New Roman" pitchFamily="18" charset="0"/>
                <a:cs typeface="Times New Roman" pitchFamily="18" charset="0"/>
              </a:rPr>
              <a:t>КАД БИ МЕНИ </a:t>
            </a:r>
            <a:r>
              <a:rPr lang="sr-Cyrl-BA" sz="4400" b="1" dirty="0">
                <a:latin typeface="Times New Roman" pitchFamily="18" charset="0"/>
                <a:cs typeface="Times New Roman" pitchFamily="18" charset="0"/>
              </a:rPr>
              <a:t>ДАЛИ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C2F2CDD-3236-4B7E-915C-A8C352ACF2EF}"/>
              </a:ext>
            </a:extLst>
          </p:cNvPr>
          <p:cNvSpPr txBox="1">
            <a:spLocks/>
          </p:cNvSpPr>
          <p:nvPr/>
        </p:nvSpPr>
        <p:spPr>
          <a:xfrm>
            <a:off x="533400" y="557930"/>
            <a:ext cx="6490447" cy="7592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BA" sz="4400" dirty="0">
                <a:latin typeface="Times New Roman" pitchFamily="18" charset="0"/>
                <a:cs typeface="Times New Roman" pitchFamily="18" charset="0"/>
              </a:rPr>
              <a:t>СРПСКИ ЈЕЗИК ЗА 3. РАЗРЕД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76200"/>
            <a:ext cx="7010400" cy="639762"/>
          </a:xfrm>
        </p:spPr>
        <p:txBody>
          <a:bodyPr/>
          <a:lstStyle/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КАД БИ МЕНИ ДАЛИ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715962"/>
            <a:ext cx="8763000" cy="606583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Кад би мени дали један дан,       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Играли би, причали би нешто,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ја га не бих потрошио сам.           трчали би, скакали би вешто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Пола дана ја бих дао неком           ја и добар, а случајно сам.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ко је добар, а случајно сам.</a:t>
            </a:r>
          </a:p>
          <a:p>
            <a:pPr marL="45720" indent="0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Кад би мени дали кишобран,         Кишило би, док ми корачамо,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ја га не бих потрошио сам.             пола тамо, а пола овамо.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Пола места ја бих дао неком          Ставили би дан под кишобран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ко је добар, а случајно сам.             ја и добар, а случајно сам.</a:t>
            </a:r>
          </a:p>
          <a:p>
            <a:pPr marL="45720" indent="0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Кад би мени дали један дан,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                               ја га не бих потрошио сам</a:t>
            </a:r>
            <a:endParaRPr lang="sr-Cyrl-RS" sz="2000" dirty="0"/>
          </a:p>
          <a:p>
            <a:pPr marL="45720" indent="0" algn="just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Брана ЦРНЧЕВИЋ</a:t>
            </a:r>
          </a:p>
          <a:p>
            <a:pPr marL="45720" indent="0" algn="just">
              <a:buNone/>
            </a:pPr>
            <a:r>
              <a:rPr lang="sr-Cyrl-RS" sz="2000" dirty="0"/>
              <a:t>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1181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228600"/>
            <a:ext cx="7696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О писцу: </a:t>
            </a:r>
          </a:p>
          <a:p>
            <a:pPr marL="45720" indent="0" algn="just"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Бранислав Брана Црнчевић (1933-2011.) био је српски књижевник, новинар и политичар. </a:t>
            </a:r>
          </a:p>
          <a:p>
            <a:pPr marL="45720" indent="0" algn="just"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За дјецу је писао приче, пјесме, романе...                     Позната дјела су му „Босоноги и небо“, „Пиши као што ћутиш“ и бројна друга.</a:t>
            </a:r>
          </a:p>
          <a:p>
            <a:pPr marL="45720" indent="0">
              <a:buNone/>
            </a:pPr>
            <a:endParaRPr lang="sr-Cyrl-R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Get Well Religious Borders images at pixy.org">
            <a:extLst>
              <a:ext uri="{FF2B5EF4-FFF2-40B4-BE49-F238E27FC236}">
                <a16:creationId xmlns:a16="http://schemas.microsoft.com/office/drawing/2014/main" id="{96A508DB-6960-487F-BD6D-618DCD22C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643" y="4625926"/>
            <a:ext cx="4660713" cy="200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1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8636E-E46C-4DB4-958C-F1612D81FA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4800" y="433754"/>
            <a:ext cx="8458200" cy="314764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Непознате ријечи:</a:t>
            </a:r>
          </a:p>
          <a:p>
            <a:pPr marL="45720" indent="0">
              <a:buNone/>
            </a:pPr>
            <a:r>
              <a:rPr lang="sr-Cyrl-RS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потрошити дан –</a:t>
            </a:r>
          </a:p>
          <a:p>
            <a:pPr marL="45720" indent="0">
              <a:buNone/>
            </a:pP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вјешто</a:t>
            </a: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45720" indent="0">
              <a:buNone/>
            </a:pP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кишило би –</a:t>
            </a:r>
          </a:p>
          <a:p>
            <a:pPr marL="45720" indent="0">
              <a:buNone/>
            </a:pP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корачали би –</a:t>
            </a:r>
          </a:p>
          <a:p>
            <a:pPr marL="45720" indent="0">
              <a:buNone/>
            </a:pPr>
            <a:endParaRPr lang="sr-Cyrl-R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PC\Desktop\metodika-chelovek-pod-dozhdem-opisanie-i-obshie-polozheniya-5.jpg">
            <a:extLst>
              <a:ext uri="{FF2B5EF4-FFF2-40B4-BE49-F238E27FC236}">
                <a16:creationId xmlns:a16="http://schemas.microsoft.com/office/drawing/2014/main" id="{11B95527-CCDD-4658-A61E-149693483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49504"/>
            <a:ext cx="4953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E41C01-806F-4F74-A4B8-5ED3F015A1FE}"/>
              </a:ext>
            </a:extLst>
          </p:cNvPr>
          <p:cNvSpPr txBox="1">
            <a:spLocks/>
          </p:cNvSpPr>
          <p:nvPr/>
        </p:nvSpPr>
        <p:spPr>
          <a:xfrm>
            <a:off x="3581400" y="914400"/>
            <a:ext cx="5410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провести дан</a:t>
            </a:r>
          </a:p>
          <a:p>
            <a:pPr marL="45720" indent="0">
              <a:buFont typeface="Georgia" pitchFamily="18" charset="0"/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спретно, вично, сналажљиво</a:t>
            </a:r>
          </a:p>
          <a:p>
            <a:pPr marL="45720" indent="0">
              <a:buFont typeface="Georgia" pitchFamily="18" charset="0"/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пропадавала би киша</a:t>
            </a:r>
          </a:p>
          <a:p>
            <a:pPr marL="45720" indent="0">
              <a:buFont typeface="Georgia" pitchFamily="18" charset="0"/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ходали би</a:t>
            </a:r>
          </a:p>
          <a:p>
            <a:pPr marL="45720" indent="0">
              <a:buFont typeface="Georgia" pitchFamily="18" charset="0"/>
              <a:buNone/>
            </a:pPr>
            <a:endParaRPr lang="sr-Cyrl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4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8600"/>
            <a:ext cx="7620000" cy="6324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Разговор о пјесми:</a:t>
            </a:r>
          </a:p>
          <a:p>
            <a:pPr marL="45720" indent="0" algn="just">
              <a:buNone/>
            </a:pPr>
            <a:r>
              <a:rPr lang="sr-Cyrl-R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 О коме пјесник говори у пјесми?</a:t>
            </a:r>
          </a:p>
          <a:p>
            <a:pPr marL="45720" indent="0" algn="just"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пјесми пјесник говори о дјечаку.</a:t>
            </a:r>
          </a:p>
          <a:p>
            <a:pPr marL="45720" indent="0" algn="just">
              <a:buNone/>
            </a:pPr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Која дјечакова особина је опјевана у пјесми и да ли је она позитивна или негативна?</a:t>
            </a:r>
          </a:p>
          <a:p>
            <a:pPr marL="45720" indent="0" algn="just"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Опјевана је особина дарежљивост и то је позитивна особина.</a:t>
            </a:r>
          </a:p>
        </p:txBody>
      </p:sp>
    </p:spTree>
    <p:extLst>
      <p:ext uri="{BB962C8B-B14F-4D97-AF65-F5344CB8AC3E}">
        <p14:creationId xmlns:p14="http://schemas.microsoft.com/office/powerpoint/2010/main" val="34728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D1590-7512-4733-B4D8-E6B149010D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304800"/>
            <a:ext cx="7620000" cy="5257800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sr-Cyrl-RS" sz="4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Cyrl-RS" sz="4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Које особине</a:t>
            </a:r>
            <a:r>
              <a:rPr lang="en-VU" sz="4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волите код својих друг</a:t>
            </a:r>
            <a:r>
              <a:rPr lang="en-VU" sz="41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BA" sz="41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а?</a:t>
            </a: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 својих другара волимо: доброту, дружељубивост, хуманост, несебичност...</a:t>
            </a:r>
          </a:p>
          <a:p>
            <a:pPr marL="45720" indent="0" algn="just">
              <a:buNone/>
            </a:pPr>
            <a:endParaRPr lang="sr-Cyrl-RS" sz="41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4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 Које особине код својих другова не волите?</a:t>
            </a: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 својих другова не волимо:</a:t>
            </a:r>
            <a:endParaRPr lang="en-VU" sz="4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себичност, неискреност, </a:t>
            </a:r>
            <a:endParaRPr lang="en-VU" sz="4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неодговорност...</a:t>
            </a:r>
            <a:endParaRPr lang="en-US" sz="4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B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56427-546A-4C2C-A24B-128C1A26E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276600"/>
            <a:ext cx="2328955" cy="342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8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81000"/>
            <a:ext cx="8686800" cy="64770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Тема:</a:t>
            </a:r>
            <a:r>
              <a:rPr lang="sr-Cyrl-RS" sz="3600" dirty="0"/>
              <a:t>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Тема ове пјесме је другарство.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„ Ако желиш другарство, буди добар друг. “</a:t>
            </a: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sr-Cyrl-RS" sz="3500" b="1" dirty="0">
                <a:latin typeface="Times New Roman" pitchFamily="18" charset="0"/>
                <a:cs typeface="Times New Roman" pitchFamily="18" charset="0"/>
              </a:rPr>
              <a:t>„Сви треба да знају шта другарство значи</a:t>
            </a:r>
          </a:p>
          <a:p>
            <a:pPr marL="45720" indent="0" algn="ctr">
              <a:buNone/>
            </a:pPr>
            <a:r>
              <a:rPr lang="sr-Cyrl-RS" sz="3500" b="1" dirty="0">
                <a:latin typeface="Times New Roman" pitchFamily="18" charset="0"/>
                <a:cs typeface="Times New Roman" pitchFamily="18" charset="0"/>
              </a:rPr>
              <a:t>Заједно смо лепши, заједно смо јачи!“ Д.Лаковић</a:t>
            </a:r>
          </a:p>
        </p:txBody>
      </p:sp>
      <p:pic>
        <p:nvPicPr>
          <p:cNvPr id="1026" name="Picture 2" descr="C:\Users\PC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73432"/>
            <a:ext cx="2499975" cy="251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\Desktop\unna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112" y="2217112"/>
            <a:ext cx="2499976" cy="249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2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7924800" cy="2590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Задатак за самосталан рад: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Напиши 5 реченица на тему: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Кад би мени дали!</a:t>
            </a:r>
          </a:p>
          <a:p>
            <a:pPr marL="45720" indent="0" algn="ctr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AEC836-E5DC-4B38-98C2-FF2D71434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895600"/>
            <a:ext cx="5376863" cy="342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2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2204</TotalTime>
  <Words>370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Times New Roman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„КАД БИ МЕНИ ДАЛИ“</dc:title>
  <dc:creator>PC</dc:creator>
  <cp:lastModifiedBy>maclenovo</cp:lastModifiedBy>
  <cp:revision>27</cp:revision>
  <dcterms:created xsi:type="dcterms:W3CDTF">2006-08-16T00:00:00Z</dcterms:created>
  <dcterms:modified xsi:type="dcterms:W3CDTF">2021-01-31T22:12:06Z</dcterms:modified>
</cp:coreProperties>
</file>