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8"/>
  </p:notesMasterIdLst>
  <p:sldIdLst>
    <p:sldId id="256" r:id="rId2"/>
    <p:sldId id="257" r:id="rId3"/>
    <p:sldId id="272" r:id="rId4"/>
    <p:sldId id="266" r:id="rId5"/>
    <p:sldId id="273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A0106-E971-4377-A08D-2ECDFE10609E}" type="datetimeFigureOut">
              <a:rPr lang="sr-Latn-RS" smtClean="0"/>
              <a:t>1.2.2021.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4B0EE-DF1C-4205-A3D4-914E688E239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653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4B0EE-DF1C-4205-A3D4-914E688E239F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847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26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60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891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95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809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84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2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77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54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49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52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289A9-5085-4AEB-A2A0-9C8753801004}" type="datetimeFigureOut">
              <a:rPr lang="es-MX" smtClean="0"/>
              <a:t>01/02/2021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8988-7A7C-4616-A946-F0DB4243F5B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245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verlasting.lk/wp-content/uploads/2012/10/Eat-Healthy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0688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19537" y="828278"/>
            <a:ext cx="8595663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 dirty="0" err="1"/>
              <a:t>Home</a:t>
            </a:r>
            <a:r>
              <a:rPr lang="sr-Latn-RS" sz="2200" b="1" dirty="0"/>
              <a:t> </a:t>
            </a:r>
            <a:r>
              <a:rPr lang="sr-Latn-RS" sz="2200" b="1" dirty="0" err="1"/>
              <a:t>made</a:t>
            </a:r>
            <a:r>
              <a:rPr lang="sr-Latn-RS" sz="2200" b="1" dirty="0"/>
              <a:t> </a:t>
            </a:r>
            <a:r>
              <a:rPr lang="sr-Latn-RS" sz="2200" b="1" dirty="0" err="1"/>
              <a:t>food</a:t>
            </a:r>
            <a:endParaRPr lang="sr-Latn-RS" sz="2200" b="1" dirty="0"/>
          </a:p>
          <a:p>
            <a:r>
              <a:rPr lang="sr-Latn-RS" sz="2200" dirty="0" err="1"/>
              <a:t>Food</a:t>
            </a:r>
            <a:r>
              <a:rPr lang="sr-Latn-RS" sz="2200" dirty="0"/>
              <a:t> </a:t>
            </a:r>
            <a:r>
              <a:rPr lang="sr-Latn-RS" sz="2200" dirty="0" err="1"/>
              <a:t>that</a:t>
            </a:r>
            <a:r>
              <a:rPr lang="sr-Latn-RS" sz="2200" dirty="0"/>
              <a:t> is </a:t>
            </a:r>
            <a:r>
              <a:rPr lang="sr-Latn-RS" sz="2200" dirty="0" err="1"/>
              <a:t>prepared</a:t>
            </a:r>
            <a:r>
              <a:rPr lang="sr-Latn-RS" sz="2200" dirty="0"/>
              <a:t> </a:t>
            </a:r>
            <a:r>
              <a:rPr lang="sr-Latn-RS" sz="2200" dirty="0" err="1"/>
              <a:t>and</a:t>
            </a:r>
            <a:r>
              <a:rPr lang="sr-Latn-RS" sz="2200" dirty="0"/>
              <a:t> </a:t>
            </a:r>
            <a:r>
              <a:rPr lang="sr-Latn-RS" sz="2200" dirty="0" err="1"/>
              <a:t>cooked</a:t>
            </a:r>
            <a:r>
              <a:rPr lang="sr-Latn-RS" sz="2200" dirty="0"/>
              <a:t> at </a:t>
            </a:r>
            <a:r>
              <a:rPr lang="sr-Latn-RS" sz="2200" dirty="0" err="1"/>
              <a:t>home</a:t>
            </a:r>
            <a:r>
              <a:rPr lang="sr-Latn-RS" sz="2200" dirty="0"/>
              <a:t>. </a:t>
            </a:r>
          </a:p>
          <a:p>
            <a:endParaRPr lang="sr-Latn-RS" sz="2200" dirty="0"/>
          </a:p>
          <a:p>
            <a:endParaRPr lang="sr-Latn-RS" sz="2200" dirty="0"/>
          </a:p>
          <a:p>
            <a:r>
              <a:rPr lang="en-US" sz="2200" b="1" dirty="0"/>
              <a:t>Fast food</a:t>
            </a:r>
          </a:p>
          <a:p>
            <a:r>
              <a:rPr lang="en-US" sz="2200" dirty="0"/>
              <a:t>Food that is already cooked and prepared and all we do is buy it and eat it.</a:t>
            </a:r>
          </a:p>
          <a:p>
            <a:endParaRPr lang="en-US" sz="1100" dirty="0"/>
          </a:p>
          <a:p>
            <a:endParaRPr lang="en-US" sz="1050" dirty="0"/>
          </a:p>
          <a:p>
            <a:endParaRPr lang="en-US" sz="2200" dirty="0"/>
          </a:p>
          <a:p>
            <a:endParaRPr lang="en-US" sz="1100" dirty="0"/>
          </a:p>
          <a:p>
            <a:endParaRPr lang="sr-Latn-RS" sz="2200" b="1" dirty="0"/>
          </a:p>
          <a:p>
            <a:r>
              <a:rPr lang="sr-Latn-RS" sz="2200" b="1" dirty="0" err="1"/>
              <a:t>Ready-made</a:t>
            </a:r>
            <a:r>
              <a:rPr lang="sr-Latn-RS" sz="2200" b="1" dirty="0"/>
              <a:t> </a:t>
            </a:r>
            <a:r>
              <a:rPr lang="sr-Latn-RS" sz="2200" b="1" dirty="0" err="1"/>
              <a:t>food</a:t>
            </a:r>
            <a:r>
              <a:rPr lang="sr-Latn-RS" sz="2200" b="1" dirty="0"/>
              <a:t> </a:t>
            </a:r>
            <a:endParaRPr lang="en-US" sz="2200" b="1" dirty="0"/>
          </a:p>
          <a:p>
            <a:r>
              <a:rPr lang="en-GB" sz="2200" dirty="0"/>
              <a:t>A ready-made </a:t>
            </a:r>
            <a:r>
              <a:rPr lang="sr-Latn-RS" sz="2200" dirty="0" err="1"/>
              <a:t>food</a:t>
            </a:r>
            <a:r>
              <a:rPr lang="en-GB" sz="2200" dirty="0"/>
              <a:t> is a packaged frozen or fresh meal that requires none or very little preparation besides heating up.</a:t>
            </a:r>
            <a:endParaRPr lang="en-US" sz="2200" dirty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55840" y="197852"/>
            <a:ext cx="2731840" cy="8282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err="1"/>
              <a:t>Types</a:t>
            </a:r>
            <a:r>
              <a:rPr lang="es-MX" sz="3200" b="1" dirty="0"/>
              <a:t> of </a:t>
            </a:r>
            <a:r>
              <a:rPr lang="sr-Latn-RS" sz="3200" b="1" dirty="0" err="1"/>
              <a:t>f</a:t>
            </a:r>
            <a:r>
              <a:rPr lang="es-MX" sz="3200" b="1" dirty="0" err="1"/>
              <a:t>ood</a:t>
            </a:r>
            <a:endParaRPr lang="es-MX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1" y="1026131"/>
            <a:ext cx="3127519" cy="1469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9" y="2924944"/>
            <a:ext cx="2335643" cy="1559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05" y="5185624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5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8514" y="540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sz="2200" dirty="0" err="1"/>
              <a:t>Students</a:t>
            </a:r>
            <a:r>
              <a:rPr lang="sr-Latn-RS" sz="2200" dirty="0"/>
              <a:t> </a:t>
            </a:r>
            <a:r>
              <a:rPr lang="sr-Latn-RS" sz="2200" dirty="0" err="1"/>
              <a:t>book</a:t>
            </a:r>
            <a:r>
              <a:rPr lang="sr-Latn-RS" sz="2200" dirty="0"/>
              <a:t> p. 42</a:t>
            </a:r>
            <a:br>
              <a:rPr lang="sr-Latn-RS" sz="2200" dirty="0"/>
            </a:br>
            <a:r>
              <a:rPr lang="en-US" b="1" i="1" dirty="0"/>
              <a:t> Let’s r</a:t>
            </a:r>
            <a:r>
              <a:rPr lang="sr-Latn-RS" b="1" i="1" dirty="0"/>
              <a:t>ead</a:t>
            </a:r>
            <a:r>
              <a:rPr lang="es-MX" b="1" i="1" dirty="0"/>
              <a:t> </a:t>
            </a:r>
            <a:r>
              <a:rPr lang="es-MX" b="1" i="1" dirty="0" err="1"/>
              <a:t>the</a:t>
            </a:r>
            <a:r>
              <a:rPr lang="es-MX" b="1" i="1" dirty="0"/>
              <a:t> </a:t>
            </a:r>
            <a:r>
              <a:rPr lang="sr-Latn-RS" b="1" i="1" dirty="0" err="1"/>
              <a:t>text</a:t>
            </a:r>
            <a:r>
              <a:rPr lang="sr-Latn-RS" b="1" i="1" dirty="0"/>
              <a:t> to </a:t>
            </a:r>
            <a:r>
              <a:rPr lang="sr-Latn-RS" b="1" i="1" dirty="0" err="1"/>
              <a:t>find</a:t>
            </a:r>
            <a:r>
              <a:rPr lang="sr-Latn-RS" b="1" i="1" dirty="0"/>
              <a:t> </a:t>
            </a:r>
            <a:r>
              <a:rPr lang="sr-Latn-RS" b="1" i="1" dirty="0" err="1"/>
              <a:t>out</a:t>
            </a:r>
            <a:r>
              <a:rPr lang="sr-Latn-RS" b="1" i="1" dirty="0"/>
              <a:t> </a:t>
            </a:r>
            <a:r>
              <a:rPr lang="sr-Latn-RS" b="1" i="1" dirty="0" err="1"/>
              <a:t>the</a:t>
            </a:r>
            <a:r>
              <a:rPr lang="sr-Latn-RS" b="1" i="1" dirty="0"/>
              <a:t> </a:t>
            </a:r>
            <a:r>
              <a:rPr lang="sr-Latn-RS" b="1" i="1" dirty="0" err="1"/>
              <a:t>following</a:t>
            </a:r>
            <a:r>
              <a:rPr lang="sr-Latn-RS" b="1" i="1" dirty="0"/>
              <a:t>: </a:t>
            </a:r>
            <a:endParaRPr lang="es-MX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75520" y="1683037"/>
            <a:ext cx="8568952" cy="2754076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 err="1"/>
              <a:t>How</a:t>
            </a:r>
            <a:r>
              <a:rPr lang="es-MX" dirty="0"/>
              <a:t> can </a:t>
            </a:r>
            <a:r>
              <a:rPr lang="es-MX" dirty="0" err="1"/>
              <a:t>we</a:t>
            </a:r>
            <a:r>
              <a:rPr lang="es-MX" dirty="0"/>
              <a:t> </a:t>
            </a:r>
            <a:r>
              <a:rPr lang="es-MX" dirty="0" err="1"/>
              <a:t>keep</a:t>
            </a:r>
            <a:r>
              <a:rPr lang="es-MX" dirty="0"/>
              <a:t> </a:t>
            </a:r>
            <a:r>
              <a:rPr lang="es-MX" dirty="0" err="1"/>
              <a:t>healthy</a:t>
            </a:r>
            <a:r>
              <a:rPr lang="es-MX" dirty="0"/>
              <a:t> </a:t>
            </a:r>
            <a:r>
              <a:rPr lang="es-MX" dirty="0" err="1"/>
              <a:t>eating</a:t>
            </a:r>
            <a:r>
              <a:rPr lang="es-MX" dirty="0"/>
              <a:t> </a:t>
            </a:r>
            <a:r>
              <a:rPr lang="es-MX" dirty="0" err="1"/>
              <a:t>habits</a:t>
            </a:r>
            <a:r>
              <a:rPr lang="es-MX" dirty="0"/>
              <a:t>?</a:t>
            </a:r>
          </a:p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things</a:t>
            </a:r>
            <a:r>
              <a:rPr lang="es-MX" dirty="0"/>
              <a:t> can </a:t>
            </a:r>
            <a:r>
              <a:rPr lang="es-MX" dirty="0" err="1"/>
              <a:t>we</a:t>
            </a:r>
            <a:r>
              <a:rPr lang="es-MX" dirty="0"/>
              <a:t> do to </a:t>
            </a:r>
            <a:r>
              <a:rPr lang="es-MX" dirty="0" err="1"/>
              <a:t>stay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a </a:t>
            </a:r>
            <a:r>
              <a:rPr lang="es-MX" dirty="0" err="1"/>
              <a:t>healthy</a:t>
            </a:r>
            <a:r>
              <a:rPr lang="es-MX" dirty="0"/>
              <a:t> </a:t>
            </a:r>
            <a:r>
              <a:rPr lang="es-MX" dirty="0" err="1"/>
              <a:t>diet</a:t>
            </a:r>
            <a:r>
              <a:rPr lang="es-MX" dirty="0"/>
              <a:t>?</a:t>
            </a:r>
          </a:p>
          <a:p>
            <a:endParaRPr lang="es-MX" dirty="0"/>
          </a:p>
        </p:txBody>
      </p:sp>
      <p:pic>
        <p:nvPicPr>
          <p:cNvPr id="10242" name="Picture 2" descr="http://kidshealth.org/parent/nutrition_center/healthy_eating/headers_97737/P_healthyEat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12" y="3946018"/>
            <a:ext cx="8035590" cy="291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7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59696" y="332657"/>
            <a:ext cx="54726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3200" b="1" i="1" dirty="0" err="1"/>
              <a:t>Vocabulary</a:t>
            </a:r>
            <a:endParaRPr lang="es-MX" sz="3200" b="1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739770" y="1378970"/>
            <a:ext cx="87124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err="1"/>
              <a:t>Diet</a:t>
            </a:r>
            <a:r>
              <a:rPr lang="sr-Latn-RS" sz="2800" b="1" dirty="0"/>
              <a:t>: </a:t>
            </a:r>
            <a:r>
              <a:rPr lang="en-GB" sz="2800" dirty="0"/>
              <a:t>the kinds of food that a person</a:t>
            </a:r>
            <a:r>
              <a:rPr lang="sr-Latn-RS" sz="2800" dirty="0"/>
              <a:t> </a:t>
            </a:r>
            <a:r>
              <a:rPr lang="sr-Latn-RS" sz="2800" dirty="0" err="1"/>
              <a:t>us</a:t>
            </a:r>
            <a:r>
              <a:rPr lang="en-GB" sz="2800" dirty="0" err="1"/>
              <a:t>ually</a:t>
            </a:r>
            <a:r>
              <a:rPr lang="en-GB" sz="2800" dirty="0"/>
              <a:t> eats.</a:t>
            </a:r>
            <a:r>
              <a:rPr lang="sr-Latn-RS" sz="2800" dirty="0"/>
              <a:t> (</a:t>
            </a:r>
            <a:r>
              <a:rPr lang="sr-Cyrl-RS" sz="2800" dirty="0"/>
              <a:t>исхрана)</a:t>
            </a:r>
          </a:p>
          <a:p>
            <a:endParaRPr lang="sr-Latn-RS" sz="2800" dirty="0"/>
          </a:p>
          <a:p>
            <a:r>
              <a:rPr lang="en-US" sz="2800" b="1" dirty="0"/>
              <a:t>To diet/ to go on a diet:  </a:t>
            </a:r>
            <a:r>
              <a:rPr lang="en-US" sz="2800" dirty="0"/>
              <a:t>To eat less in order to lose weight.</a:t>
            </a:r>
            <a:endParaRPr lang="en-US" sz="2800" b="1" dirty="0"/>
          </a:p>
          <a:p>
            <a:endParaRPr lang="sr-Latn-RS" sz="2800" b="1" dirty="0"/>
          </a:p>
          <a:p>
            <a:r>
              <a:rPr lang="en-US" sz="2800" b="1" dirty="0"/>
              <a:t>Balanced/Healthy diet: </a:t>
            </a:r>
            <a:r>
              <a:rPr lang="en-US" sz="2800" dirty="0"/>
              <a:t>a good mixture of healthy foods.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4138426"/>
            <a:ext cx="4320480" cy="25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4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91544" y="725102"/>
            <a:ext cx="74888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Do you know about </a:t>
            </a:r>
            <a:r>
              <a:rPr lang="sr-Latn-RS" sz="3200" b="1" dirty="0" err="1"/>
              <a:t>healthy</a:t>
            </a:r>
            <a:r>
              <a:rPr lang="sr-Latn-RS" sz="3200" b="1" dirty="0"/>
              <a:t> </a:t>
            </a:r>
            <a:r>
              <a:rPr lang="sr-Latn-RS" sz="3200" b="1" dirty="0" err="1"/>
              <a:t>pyramid</a:t>
            </a:r>
            <a:r>
              <a:rPr lang="en-US" sz="3200" dirty="0"/>
              <a:t>?</a:t>
            </a:r>
          </a:p>
          <a:p>
            <a:endParaRPr lang="es-EC" sz="3200" dirty="0"/>
          </a:p>
          <a:p>
            <a:endParaRPr lang="es-EC" dirty="0"/>
          </a:p>
        </p:txBody>
      </p:sp>
      <p:pic>
        <p:nvPicPr>
          <p:cNvPr id="1026" name="Picture 2" descr="The Healthy Eating Pyramid Explained | High Speed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35" y="1268761"/>
            <a:ext cx="6818850" cy="50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3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Homework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2135560" y="1988841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err="1"/>
              <a:t>Student’s</a:t>
            </a:r>
            <a:r>
              <a:rPr lang="sr-Latn-RS" dirty="0"/>
              <a:t> </a:t>
            </a:r>
            <a:r>
              <a:rPr lang="sr-Latn-RS" dirty="0" err="1"/>
              <a:t>book</a:t>
            </a:r>
            <a:r>
              <a:rPr lang="sr-Latn-RS" dirty="0"/>
              <a:t>, </a:t>
            </a:r>
            <a:r>
              <a:rPr lang="sr-Latn-RS" dirty="0" err="1"/>
              <a:t>page</a:t>
            </a:r>
            <a:r>
              <a:rPr lang="sr-Latn-RS" dirty="0"/>
              <a:t> 42</a:t>
            </a:r>
          </a:p>
          <a:p>
            <a:endParaRPr lang="sr-Latn-RS" dirty="0"/>
          </a:p>
          <a:p>
            <a:r>
              <a:rPr lang="sr-Latn-RS" dirty="0"/>
              <a:t>READING COMPREHENSION</a:t>
            </a:r>
          </a:p>
          <a:p>
            <a:r>
              <a:rPr lang="sr-Latn-RS" dirty="0" err="1"/>
              <a:t>Look</a:t>
            </a:r>
            <a:r>
              <a:rPr lang="sr-Latn-RS" dirty="0"/>
              <a:t> at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text</a:t>
            </a:r>
            <a:r>
              <a:rPr lang="sr-Latn-RS" dirty="0"/>
              <a:t> 4.1 </a:t>
            </a:r>
            <a:r>
              <a:rPr lang="sr-Latn-RS" dirty="0" err="1"/>
              <a:t>again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circle</a:t>
            </a:r>
            <a:r>
              <a:rPr lang="sr-Latn-RS" dirty="0"/>
              <a:t>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correct</a:t>
            </a:r>
            <a:r>
              <a:rPr lang="sr-Latn-RS" dirty="0"/>
              <a:t> </a:t>
            </a:r>
            <a:r>
              <a:rPr lang="sr-Latn-RS" dirty="0" err="1"/>
              <a:t>answer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7451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136</Words>
  <Application>Microsoft Office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Students book p. 42  Let’s read the text to find out the following: 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&amp; Eating Habits</dc:title>
  <dc:creator>usuario</dc:creator>
  <cp:lastModifiedBy>11. Kristina Mataruga</cp:lastModifiedBy>
  <cp:revision>26</cp:revision>
  <dcterms:created xsi:type="dcterms:W3CDTF">2014-11-25T07:02:52Z</dcterms:created>
  <dcterms:modified xsi:type="dcterms:W3CDTF">2021-02-01T07:57:35Z</dcterms:modified>
</cp:coreProperties>
</file>