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72" r:id="rId3"/>
    <p:sldId id="284" r:id="rId4"/>
    <p:sldId id="285" r:id="rId5"/>
    <p:sldId id="27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8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471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48" autoAdjust="0"/>
    <p:restoredTop sz="94660" autoAdjust="0"/>
  </p:normalViewPr>
  <p:slideViewPr>
    <p:cSldViewPr snapToGrid="0">
      <p:cViewPr varScale="1">
        <p:scale>
          <a:sx n="73" d="100"/>
          <a:sy n="73" d="100"/>
        </p:scale>
        <p:origin x="-582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57BCFE-A909-485D-9C13-DC8FEC153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4CD3402-64B5-40E5-B45A-AD2CE16F81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A05310-9583-48CA-8535-FDE516695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CFE9-BE81-439D-999F-2528D1E32EF4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37507D-7584-4A0E-8E06-9A765BB86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CF8F9DD-1489-41DC-AC1D-AD0982AA2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8D4-0040-4C6F-BF2C-47E085289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37133155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B7D9E8-DE58-40A5-9885-CC6DF88D1F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5DF49AA-0277-4E48-B176-B4BCE3762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B1507FD-4B0E-4222-AD3F-2E642E7F9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CFE9-BE81-439D-999F-2528D1E32EF4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6669FA6-B1D6-478F-865E-BA7FCD581F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3441E3A-3FEB-42B0-8DCB-A1DA2A04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8D4-0040-4C6F-BF2C-47E085289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65959410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FE5CC61-16EF-48D7-BA42-604E490C22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DD447617-9C45-4097-B987-A3CB3DA6A1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FD5BBD1-7937-46DE-BE50-96D12D305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CFE9-BE81-439D-999F-2528D1E32EF4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4B13E4-3041-46A4-A83F-A898FFA079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5DFD1F5-0212-4BC0-A8CF-9DA73111C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8D4-0040-4C6F-BF2C-47E085289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316238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4D9154-EA70-42DD-A450-25181072EA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F231F9B-9F29-4639-B2AF-2CD84EA2F6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8EF883A-945D-4754-A9A2-D04CFA4BC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CFE9-BE81-439D-999F-2528D1E32EF4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B7FECF-EB64-4651-929D-1D20964C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A7FF57-DFB8-4A4E-9E91-6935B6062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8D4-0040-4C6F-BF2C-47E085289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775116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046B92B-E29E-46EC-B118-7F921FE18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60F90F8-6717-48D2-ABB9-D95606B2E7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AD4EB5E-60BD-427C-B78B-763A635D3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CFE9-BE81-439D-999F-2528D1E32EF4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9633EB-AB42-40CA-B58C-24AD43017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4202AE2-88E1-4071-84BA-B22C5DE9F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8D4-0040-4C6F-BF2C-47E085289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985776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B1B8BF-F2F0-4878-8A74-AAAD5B3F5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ADA4C2-ECB8-4C33-9C27-0AC92A7B7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9587C8B-597F-4A0B-B646-F38CEBBD7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466D444-4C62-4711-94A4-D90178751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CFE9-BE81-439D-999F-2528D1E32EF4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ADB6896-DB6E-4179-A348-BA6591AFC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0683CA0-2E44-4D68-B0A5-DEB5C6529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8D4-0040-4C6F-BF2C-47E085289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46170237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45DB03-23D8-4331-ADB7-058F3B0649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E1987A-D034-40F9-B4C8-7DF9118B2D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C31810B-08CC-49E6-8633-DCAD1075E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36B128-13C5-4598-8CA5-559EF34245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E260068-196B-458E-81B4-8176AA2D2D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6DD8A91-A259-4A0D-B220-7059F33C4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CFE9-BE81-439D-999F-2528D1E32EF4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BA404DF-3AFE-4C32-B603-D7B0A5304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B0A09D37-661D-4FC3-AFF0-9800E0FC1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8D4-0040-4C6F-BF2C-47E085289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1521941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0AF26D-5312-4507-8ECC-284FB3726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7F0DD99-B26C-4B64-A2C3-F13DACDEA4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CFE9-BE81-439D-999F-2528D1E32EF4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57CA43A-54FE-498B-A6D0-F616A7500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DB1281E-BE98-4191-AAFF-95DB38FAA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8D4-0040-4C6F-BF2C-47E085289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3549085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29390FF-D2FA-422A-A59C-3014484694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CFE9-BE81-439D-999F-2528D1E32EF4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A4DFB8C-3E9B-4074-9060-EBD21AEAF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16C094D-FAD1-4F8F-BD8A-B3A0993C3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8D4-0040-4C6F-BF2C-47E085289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2923905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98550E-A5DD-4289-AB48-D20E2CC936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95F6ED-383C-4B5F-9691-383650FF9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714376A-4D4D-48D5-83FB-82EA43344A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A119BE-035D-4D35-AE7E-42EA88E72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CFE9-BE81-439D-999F-2528D1E32EF4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3A470F3-3D83-4A37-98FE-9B2D0780F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898B80-F26E-4463-AFCA-E0BCE8565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8D4-0040-4C6F-BF2C-47E085289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5111432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566306-1611-41D5-9477-8C2638DF5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7C21581-C743-447F-8F4F-B2F14A85E3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7BB8381-DE11-4AEB-A218-D9C4FCCD3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5388665-A8C4-490A-9183-3D90F70CB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DCFE9-BE81-439D-999F-2528D1E32EF4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DB8F5D3-B826-42EC-AB2B-2ECC42FA7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C0E125D-7EE4-4FEA-B307-0D392CE9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F8D4-0040-4C6F-BF2C-47E085289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7619074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01FAD56-615F-471C-A3F2-7431007E0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2155ED7-AE3C-4FC2-B258-DBF86C3A3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3C82AA1-8DCA-4BE4-A204-AF9AA1E5E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FDCFE9-BE81-439D-999F-2528D1E32EF4}" type="datetimeFigureOut">
              <a:rPr lang="en-US" smtClean="0"/>
              <a:pPr/>
              <a:t>26-Jan-21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950579-CDCB-41EA-9F43-ED9659D170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E612DF0-5518-4700-A4B5-200C0B8485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AF8D4-0040-4C6F-BF2C-47E085289EE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33974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74701CC-FDDB-46BA-9637-0C17ED8EF681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4683" y="473935"/>
            <a:ext cx="7897091" cy="4450333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162454" y="1388968"/>
            <a:ext cx="6221237" cy="175432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BA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Врсте паралелограма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2234" y="5196468"/>
            <a:ext cx="907709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800" b="1" dirty="0" smtClean="0">
                <a:solidFill>
                  <a:schemeClr val="accent1">
                    <a:lumMod val="75000"/>
                  </a:schemeClr>
                </a:solidFill>
              </a:rPr>
              <a:t>Наставник: Данијела Пилиповић</a:t>
            </a:r>
          </a:p>
          <a:p>
            <a:r>
              <a:rPr lang="sr-Cyrl-BA" sz="2800" b="1" dirty="0" smtClean="0">
                <a:solidFill>
                  <a:schemeClr val="accent1">
                    <a:lumMod val="75000"/>
                  </a:schemeClr>
                </a:solidFill>
              </a:rPr>
              <a:t>ОШ 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</a:rPr>
              <a:t>,,</a:t>
            </a:r>
            <a:r>
              <a:rPr lang="sr-Cyrl-BA" sz="2800" b="1" smtClean="0">
                <a:solidFill>
                  <a:schemeClr val="accent1">
                    <a:lumMod val="75000"/>
                  </a:schemeClr>
                </a:solidFill>
              </a:rPr>
              <a:t>Доситеј </a:t>
            </a:r>
            <a:r>
              <a:rPr lang="sr-Cyrl-BA" sz="2800" b="1" dirty="0" smtClean="0">
                <a:solidFill>
                  <a:schemeClr val="accent1">
                    <a:lumMod val="75000"/>
                  </a:schemeClr>
                </a:solidFill>
              </a:rPr>
              <a:t>Обрадовић</a:t>
            </a:r>
            <a:r>
              <a:rPr lang="en-US" sz="2800" b="1" dirty="0" smtClean="0">
                <a:solidFill>
                  <a:schemeClr val="accent1">
                    <a:lumMod val="75000"/>
                  </a:schemeClr>
                </a:solidFill>
              </a:rPr>
              <a:t>’’</a:t>
            </a:r>
            <a:endParaRPr lang="sr-Cyrl-BA" sz="28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sr-Cyrl-BA" sz="2800" b="1" dirty="0" smtClean="0">
                <a:solidFill>
                  <a:schemeClr val="accent1">
                    <a:lumMod val="75000"/>
                  </a:schemeClr>
                </a:solidFill>
              </a:rPr>
              <a:t>Приједор</a:t>
            </a:r>
            <a:endParaRPr lang="en-US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naslovna plava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58400" y="3807229"/>
            <a:ext cx="2133600" cy="305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74465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71505" y="515388"/>
            <a:ext cx="67499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Тачка О је центар уписаног круга ромба и пресјек дијагонала ромба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31083" y="980902"/>
            <a:ext cx="723900" cy="695325"/>
          </a:xfrm>
          <a:prstGeom prst="rect">
            <a:avLst/>
          </a:prstGeom>
          <a:noFill/>
        </p:spPr>
      </p:pic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53150" y="2926079"/>
            <a:ext cx="1600200" cy="685800"/>
          </a:xfrm>
          <a:prstGeom prst="rect">
            <a:avLst/>
          </a:prstGeom>
          <a:noFill/>
        </p:spPr>
      </p:pic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2909454"/>
            <a:ext cx="1590675" cy="685800"/>
          </a:xfrm>
          <a:prstGeom prst="rect">
            <a:avLst/>
          </a:prstGeom>
          <a:noFill/>
        </p:spPr>
      </p:pic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553" y="2352146"/>
            <a:ext cx="1099704" cy="387243"/>
          </a:xfrm>
          <a:prstGeom prst="rect">
            <a:avLst/>
          </a:prstGeom>
          <a:noFill/>
        </p:spPr>
      </p:pic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9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70321" y="3776748"/>
            <a:ext cx="1752600" cy="36195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6018412" y="2344190"/>
            <a:ext cx="415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У 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7780714" y="2310939"/>
            <a:ext cx="9387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2400" dirty="0" smtClean="0"/>
              <a:t>важи:</a:t>
            </a:r>
            <a:endParaRPr lang="en-US" sz="2400" dirty="0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37" name="Picture 13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1134" y="4272742"/>
            <a:ext cx="5734050" cy="685800"/>
          </a:xfrm>
          <a:prstGeom prst="rect">
            <a:avLst/>
          </a:prstGeom>
          <a:noFill/>
        </p:spPr>
      </p:pic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6639" name="Picture 1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15695" y="5087388"/>
            <a:ext cx="1657350" cy="361950"/>
          </a:xfrm>
          <a:prstGeom prst="rect">
            <a:avLst/>
          </a:prstGeom>
          <a:noFill/>
        </p:spPr>
      </p:pic>
      <p:sp>
        <p:nvSpPr>
          <p:cNvPr id="26" name="Right Arrow 25"/>
          <p:cNvSpPr/>
          <p:nvPr/>
        </p:nvSpPr>
        <p:spPr>
          <a:xfrm>
            <a:off x="6101541" y="5104015"/>
            <a:ext cx="714895" cy="28263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931025" y="5735782"/>
            <a:ext cx="10873048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/>
              <a:t>Дијагонале ромба се сијеку по правим углом.</a:t>
            </a:r>
            <a:endParaRPr lang="en-US" sz="2400" dirty="0"/>
          </a:p>
        </p:txBody>
      </p:sp>
      <p:pic>
        <p:nvPicPr>
          <p:cNvPr id="29" name="Picture 28" descr="romb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529541" y="2809702"/>
            <a:ext cx="2809703" cy="2428991"/>
          </a:xfrm>
          <a:prstGeom prst="rect">
            <a:avLst/>
          </a:prstGeom>
        </p:spPr>
      </p:pic>
      <p:pic>
        <p:nvPicPr>
          <p:cNvPr id="24" name="Picture 23" descr="ромб 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946366" y="0"/>
            <a:ext cx="2758758" cy="24593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9542" y="14796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45673" y="30258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2632" y="997528"/>
            <a:ext cx="1080654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Cyrl-BA" sz="2400" dirty="0" smtClean="0"/>
              <a:t>   Странице ромба су једнаких дужина.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401" y="1698568"/>
            <a:ext cx="1080654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Cyrl-BA" sz="2400" dirty="0" smtClean="0"/>
              <a:t>   Симетрале унутрашњих углова ромба садрже дијагонале ромба.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030" y="2363587"/>
            <a:ext cx="1080654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Cyrl-BA" sz="2400" dirty="0" smtClean="0"/>
              <a:t>   Ромб је осносиметричнафигура, има двије осе симетрије (дијагонале ромба).</a:t>
            </a:r>
            <a:endParaRPr lang="sr-Cyrl-BA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85403" y="3061856"/>
            <a:ext cx="1080654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Cyrl-BA" sz="2400" dirty="0" smtClean="0"/>
              <a:t> </a:t>
            </a:r>
            <a:r>
              <a:rPr lang="en-US" sz="2400" dirty="0" smtClean="0"/>
              <a:t>  </a:t>
            </a:r>
            <a:r>
              <a:rPr lang="sr-Cyrl-BA" sz="2400" dirty="0" smtClean="0"/>
              <a:t>Дијагонале ромба су узајамно нормалне.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029" y="3793376"/>
            <a:ext cx="1080654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Cyrl-BA" sz="2400" dirty="0" smtClean="0"/>
              <a:t>  Сваки</a:t>
            </a:r>
            <a:r>
              <a:rPr lang="en-US" sz="2400" dirty="0" smtClean="0"/>
              <a:t> </a:t>
            </a:r>
            <a:r>
              <a:rPr lang="sr-Cyrl-BA" sz="2400" dirty="0" smtClean="0"/>
              <a:t>ромб има уписану кружницу чији је центар пресјек дијагонала, а полупречник једнак половини висине.</a:t>
            </a:r>
            <a:endParaRPr lang="sr-Cyrl-BA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064029" y="133298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0015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 descr="квадрат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16891"/>
            <a:ext cx="12192000" cy="422421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pisana i upisana kvadra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" y="831273"/>
            <a:ext cx="4944974" cy="43666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752407" y="2011681"/>
            <a:ext cx="86618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sr-Cyrl-BA" sz="2400" dirty="0" smtClean="0"/>
              <a:t>Квадрат има и уписану и описану кружницу,</a:t>
            </a:r>
            <a:endParaRPr lang="en-US" sz="2400" dirty="0" smtClean="0"/>
          </a:p>
          <a:p>
            <a:r>
              <a:rPr lang="sr-Cyrl-BA" sz="2400" dirty="0" smtClean="0"/>
              <a:t> центар обе кружнице је</a:t>
            </a:r>
            <a:r>
              <a:rPr lang="en-US" sz="2400" dirty="0" smtClean="0"/>
              <a:t>  </a:t>
            </a:r>
            <a:r>
              <a:rPr lang="sr-Cyrl-BA" sz="2400" dirty="0" smtClean="0"/>
              <a:t>пресјек дијагонала.</a:t>
            </a:r>
            <a:endParaRPr lang="en-US" sz="2400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48946" y="3283529"/>
            <a:ext cx="1130530" cy="80633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243753" y="3308466"/>
            <a:ext cx="1197033" cy="79802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7144" y="847899"/>
            <a:ext cx="11071167" cy="193899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sr-Cyrl-BA" sz="2400" dirty="0" smtClean="0">
                <a:solidFill>
                  <a:schemeClr val="tx1"/>
                </a:solidFill>
              </a:rPr>
              <a:t>Домаћа задаћа:</a:t>
            </a:r>
          </a:p>
          <a:p>
            <a:endParaRPr lang="sr-Cyrl-BA" sz="2400" dirty="0" smtClean="0">
              <a:solidFill>
                <a:schemeClr val="tx1"/>
              </a:solidFill>
            </a:endParaRPr>
          </a:p>
          <a:p>
            <a:r>
              <a:rPr lang="sr-Cyrl-BA" sz="2400" dirty="0" smtClean="0">
                <a:solidFill>
                  <a:schemeClr val="tx1"/>
                </a:solidFill>
              </a:rPr>
              <a:t>1. задатак страна 168. (књига)</a:t>
            </a:r>
          </a:p>
          <a:p>
            <a:r>
              <a:rPr lang="sr-Cyrl-BA" sz="2400" dirty="0" smtClean="0">
                <a:solidFill>
                  <a:schemeClr val="tx1"/>
                </a:solidFill>
              </a:rPr>
              <a:t>2. задатак страна 168. (књига)</a:t>
            </a:r>
          </a:p>
          <a:p>
            <a:r>
              <a:rPr lang="sr-Cyrl-BA" sz="2400" dirty="0" smtClean="0">
                <a:solidFill>
                  <a:schemeClr val="tx1"/>
                </a:solidFill>
              </a:rPr>
              <a:t>7. задатак страна 168. (књига)</a:t>
            </a:r>
            <a:endParaRPr lang="sr-Cyrl-BA" sz="24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задаћ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7690" y="2790011"/>
            <a:ext cx="5020376" cy="4067989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72741" y="2094808"/>
            <a:ext cx="5942011" cy="10156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sr-Cyrl-BA" sz="6000" dirty="0" smtClean="0">
                <a:solidFill>
                  <a:schemeClr val="accent1">
                    <a:lumMod val="75000"/>
                  </a:schemeClr>
                </a:solidFill>
              </a:rPr>
              <a:t>Хвала на пажњи !</a:t>
            </a:r>
            <a:endParaRPr lang="en-US" sz="6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 descr="nasmijan nastavni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12556" y="2337695"/>
            <a:ext cx="2810309" cy="452030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267302" y="211279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dirty="0"/>
          </a:p>
        </p:txBody>
      </p:sp>
      <p:pic>
        <p:nvPicPr>
          <p:cNvPr id="5" name="Picture 4" descr="УВОД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5131" y="822960"/>
            <a:ext cx="11700062" cy="5440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90147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Венов дијаграм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5110" y="1339181"/>
            <a:ext cx="11575153" cy="441491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Мапа ума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45174"/>
            <a:ext cx="12192000" cy="51676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Правоугаоник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36697"/>
            <a:ext cx="12192000" cy="558460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53149" y="781394"/>
            <a:ext cx="6193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Сваки правоугаоник има двије осе симетрије.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86399" y="1679171"/>
            <a:ext cx="62075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Пресјек симетрала страница, у овом случају </a:t>
            </a:r>
          </a:p>
          <a:p>
            <a:r>
              <a:rPr lang="sr-Cyrl-BA" sz="2400" dirty="0" smtClean="0"/>
              <a:t>и оса симетрија, представља центар описаног</a:t>
            </a:r>
          </a:p>
          <a:p>
            <a:r>
              <a:rPr lang="sr-Cyrl-BA" sz="2400" dirty="0" smtClean="0"/>
              <a:t> круга правоугаоника</a:t>
            </a:r>
            <a:r>
              <a:rPr lang="sr-Latn-BA" sz="2400" dirty="0" smtClean="0"/>
              <a:t>.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503026" y="3358342"/>
            <a:ext cx="526804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О – је центар описаног круга и пресјек </a:t>
            </a:r>
          </a:p>
          <a:p>
            <a:r>
              <a:rPr lang="sr-Cyrl-BA" sz="2400" dirty="0" smtClean="0"/>
              <a:t>дијагонала правоугаоника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586153" y="4887884"/>
            <a:ext cx="253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771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99565" y="4281055"/>
            <a:ext cx="881148" cy="706582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152525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 descr="правоугаоник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23665"/>
            <a:ext cx="5224973" cy="455328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9542" y="14796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45673" y="30258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82632" y="997528"/>
            <a:ext cx="1080654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Cyrl-BA" sz="2400" dirty="0" smtClean="0"/>
              <a:t>   Сви углови правоугаоника су прави ( и спољашњи и унутрашњи).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5401" y="1698568"/>
            <a:ext cx="1080654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Cyrl-BA" sz="2400" dirty="0" smtClean="0"/>
              <a:t>   Дијагонале правоугаоника су једнаке.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2030" y="2363587"/>
            <a:ext cx="1080654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Cyrl-BA" sz="2400" dirty="0" smtClean="0"/>
              <a:t>   Висине правоугаоника се поклапају са његовим страницама.</a:t>
            </a:r>
            <a:endParaRPr lang="sr-Cyrl-BA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85403" y="3061856"/>
            <a:ext cx="10806546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Cyrl-BA" sz="2400" dirty="0" smtClean="0"/>
              <a:t> </a:t>
            </a:r>
            <a:r>
              <a:rPr lang="sr-Latn-BA" sz="2400" dirty="0" smtClean="0"/>
              <a:t>  </a:t>
            </a:r>
            <a:r>
              <a:rPr lang="sr-Cyrl-BA" sz="2400" dirty="0" smtClean="0"/>
              <a:t>Правоугаоник је осно симетрична фигура и има двије осе симетрије.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2029" y="3793376"/>
            <a:ext cx="10806546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sr-Cyrl-BA" sz="2400" dirty="0" smtClean="0"/>
              <a:t>   Сваки правоугаоник има описану кружницу чији је центар пресјек дијагонала, а полупречник једнак половини дијагонале.</a:t>
            </a:r>
            <a:endParaRPr lang="sr-Cyrl-BA" dirty="0" smtClean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1891" y="415636"/>
            <a:ext cx="11139054" cy="120032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r-Cyrl-BA" sz="2400" b="1" dirty="0" smtClean="0"/>
              <a:t>Примјер 1</a:t>
            </a:r>
            <a:r>
              <a:rPr lang="sr-Cyrl-BA" sz="2400" dirty="0" smtClean="0"/>
              <a:t>:</a:t>
            </a:r>
          </a:p>
          <a:p>
            <a:r>
              <a:rPr lang="sr-Cyrl-BA" sz="2400" dirty="0" smtClean="0"/>
              <a:t>Један угао измећу дијагонала правоугаоника износи 150⁰. Израчунајмо углове између дијагонала и страница правоугаоника.</a:t>
            </a:r>
            <a:endParaRPr lang="en-US" sz="2400" dirty="0"/>
          </a:p>
        </p:txBody>
      </p:sp>
      <p:pic>
        <p:nvPicPr>
          <p:cNvPr id="3" name="Picture 2" descr="PR SL 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070" y="1648159"/>
            <a:ext cx="3597656" cy="2059318"/>
          </a:xfrm>
          <a:prstGeom prst="rect">
            <a:avLst/>
          </a:prstGeom>
        </p:spPr>
      </p:pic>
      <p:pic>
        <p:nvPicPr>
          <p:cNvPr id="4" name="Picture 3" descr="PR SL 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81152" y="4023362"/>
            <a:ext cx="3341716" cy="2120013"/>
          </a:xfrm>
          <a:prstGeom prst="rect">
            <a:avLst/>
          </a:prstGeom>
        </p:spPr>
      </p:pic>
      <p:pic>
        <p:nvPicPr>
          <p:cNvPr id="5" name="Picture 4" descr="PR SL 4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01542" y="1645919"/>
            <a:ext cx="3790603" cy="2261062"/>
          </a:xfrm>
          <a:prstGeom prst="rect">
            <a:avLst/>
          </a:prstGeom>
        </p:spPr>
      </p:pic>
      <p:pic>
        <p:nvPicPr>
          <p:cNvPr id="6" name="Picture 5" descr="PR SL 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01540" y="4023359"/>
            <a:ext cx="3574474" cy="2286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862050" y="3674226"/>
            <a:ext cx="1182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Слика 1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828800" y="6163578"/>
            <a:ext cx="1182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Слика 2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234843" y="3726873"/>
            <a:ext cx="1182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Слика 3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7218217" y="6154190"/>
            <a:ext cx="11820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BA" sz="2400" dirty="0" smtClean="0"/>
              <a:t>Слика 4</a:t>
            </a:r>
            <a:endParaRPr lang="en-US" sz="2400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ромб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8156"/>
            <a:ext cx="12192000" cy="570168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2980</TotalTime>
  <Words>260</Words>
  <Application>Microsoft Office PowerPoint</Application>
  <PresentationFormat>Custom</PresentationFormat>
  <Paragraphs>39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Данијела Пилиповић</dc:creator>
  <cp:lastModifiedBy>Windows User</cp:lastModifiedBy>
  <cp:revision>182</cp:revision>
  <dcterms:created xsi:type="dcterms:W3CDTF">2021-01-12T13:46:17Z</dcterms:created>
  <dcterms:modified xsi:type="dcterms:W3CDTF">2021-01-26T22:18:47Z</dcterms:modified>
</cp:coreProperties>
</file>