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6" y="1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BBC4E3-734B-4B38-99D9-25E25643A69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5AF2F2-3D13-4488-B828-F45CADFB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304801"/>
            <a:ext cx="5081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s-Cyrl-BA" sz="2400" b="1" dirty="0"/>
              <a:t>Познавање друштва</a:t>
            </a:r>
            <a:r>
              <a:rPr lang="bs-Cyrl-BA" sz="2400" b="1" dirty="0">
                <a:solidFill>
                  <a:srgbClr val="00B0F0"/>
                </a:solidFill>
              </a:rPr>
              <a:t> </a:t>
            </a:r>
            <a:r>
              <a:rPr lang="bs-Cyrl-B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 разред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1221" y="1981200"/>
            <a:ext cx="4759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s-Cyrl-BA" sz="4000" b="1" dirty="0"/>
              <a:t>Турска освајања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21300" y="3657601"/>
            <a:ext cx="5346700" cy="3187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600200" y="14478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s-Cyrl-BA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Допуни реченицу.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Турци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bs-Cyrl-BA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вијеку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започео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освајање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земаља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Балканског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полуострва</a:t>
            </a:r>
            <a:r>
              <a:rPr lang="en-US" sz="3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76200"/>
            <a:ext cx="2509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s-Cyrl-BA" sz="4000" b="1" dirty="0">
                <a:latin typeface="Times New Roman" pitchFamily="18" charset="0"/>
                <a:cs typeface="Times New Roman" pitchFamily="18" charset="0"/>
              </a:rPr>
              <a:t>      КВИЗ!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1" y="2006026"/>
            <a:ext cx="76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b="1" dirty="0">
                <a:solidFill>
                  <a:srgbClr val="FF0000"/>
                </a:solidFill>
              </a:rPr>
              <a:t>14.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1" y="3733801"/>
            <a:ext cx="75355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Србија је почела да слаби послије цара: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а) Лазара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б) Душана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в) Стефана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33600" y="4800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170" y="228601"/>
            <a:ext cx="78400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3. Први велики сукоб и пораз српске војске 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био је на ријеци: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а) Бојани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б) Дрини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в) Марици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33600" y="2286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3276601"/>
            <a:ext cx="77893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4. Послије битке на ријеци Марици српски 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феудалци су се окупили око кнеза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_____________________ у намјери да се 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одупру Турцима.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267201"/>
            <a:ext cx="4540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Лазара Хребељановића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533401"/>
            <a:ext cx="74485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5. Највећа и најзначајнија битка између 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српске и турске војске била је на пољу: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а) Косову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б) Поповом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в) Сјеничком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0" y="1600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1" y="3505200"/>
            <a:ext cx="76626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6. Када се догодила битка на Косову пољу 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и како је завршена?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1" y="4648200"/>
            <a:ext cx="73126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Битка на Косову пољу  догодила се на 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Видовдан 28. јуна 1389. године.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Завршена је побједом турске војске.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1"/>
            <a:ext cx="823443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7. У бит</a:t>
            </a:r>
            <a:r>
              <a:rPr lang="sr-Cyrl-BA" sz="32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и на Косову већина српских војника,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кнез Лазар и султан Мурат су: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а) побјегли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б) погинули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057400" y="2133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1" y="3200400"/>
            <a:ext cx="72719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8. Након чијег погубљења је Босна пала 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под турску власт?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4419601"/>
            <a:ext cx="83404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Босна је пала под турску власт након 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погубљења посљедњег  босанског 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краља Стјепана Томашевића </a:t>
            </a:r>
            <a:r>
              <a:rPr lang="sr-Cyrl-R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Котроманића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3195697"/>
            <a:ext cx="74734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10. Које посљедице у Босни су донијели 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дуготрајни ратови у том периоду ?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42" y="4338698"/>
            <a:ext cx="937365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Посљедице дуготрајних ратови у том периоду су: 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смањен број становника, разорени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градови и села, опустошена поља,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 рударство скоро изумрло.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04800"/>
            <a:ext cx="688041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/>
              <a:t>9. У ком вијеку је Босна пала под </a:t>
            </a:r>
          </a:p>
          <a:p>
            <a:r>
              <a:rPr lang="bs-Cyrl-BA" sz="3200" dirty="0"/>
              <a:t>    турску власт?</a:t>
            </a:r>
          </a:p>
          <a:p>
            <a:r>
              <a:rPr lang="bs-Cyrl-BA" sz="3200" dirty="0"/>
              <a:t>    а) 14. вијеку</a:t>
            </a:r>
          </a:p>
          <a:p>
            <a:r>
              <a:rPr lang="bs-Cyrl-BA" sz="3200" dirty="0"/>
              <a:t>    б) 15. вијеку</a:t>
            </a:r>
          </a:p>
          <a:p>
            <a:r>
              <a:rPr lang="bs-Cyrl-BA" sz="3200" dirty="0"/>
              <a:t>    в) 16. вијеку</a:t>
            </a:r>
          </a:p>
          <a:p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2133600" y="2362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1" y="304801"/>
            <a:ext cx="906844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11. Покорено становништво Босне Турци су звали: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  а) другови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  б) раја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  в) пријатељи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33600" y="1371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2819401"/>
            <a:ext cx="7567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12. Чиме је раја у Босни била оптерећена?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1" y="3581400"/>
            <a:ext cx="84944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Раја у босни је била оптерећена великим 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бројем обавеза ( обрађивањем земље,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чувањем границе, плаћање таксе) и пореза.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1"/>
            <a:ext cx="618111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13. Најтежи од свих пореза био је: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  а) харач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  б) ушур</a:t>
            </a:r>
          </a:p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      в) данак у крви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09800" y="1981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3200401"/>
            <a:ext cx="686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14. Објасни шта значи “данак у крви”.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1" y="4038601"/>
            <a:ext cx="744389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Данак у крви је одвођење мушке дјеце 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султанову војску. Они ће касније 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постати најбољи турски војници, </a:t>
            </a:r>
          </a:p>
          <a:p>
            <a:r>
              <a:rPr lang="bs-Cyrl-B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службеници и везири.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500</TotalTime>
  <Words>410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Schoolbook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Danijela</cp:lastModifiedBy>
  <cp:revision>20</cp:revision>
  <dcterms:created xsi:type="dcterms:W3CDTF">2021-01-29T00:26:07Z</dcterms:created>
  <dcterms:modified xsi:type="dcterms:W3CDTF">2021-02-03T23:51:11Z</dcterms:modified>
</cp:coreProperties>
</file>