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-2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743074-F76E-4B11-83A4-8B0CF3E1BE25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7E01EB-A90D-45CE-87F1-81F82ED62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gnjen\Desktop\Fizicko\Fizicko%20vaspitanje%202021-vjezbe-original%20HD-1080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1" y="857250"/>
            <a:ext cx="6705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ФИЗИЧКО ВАСПИТАЊЕ </a:t>
            </a:r>
          </a:p>
          <a:p>
            <a:pPr algn="ctr"/>
            <a:r>
              <a:rPr lang="sr-Cyrl-RS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/>
            <a:r>
              <a:rPr lang="sr-Cyrl-RS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2. РАЗРЕД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71751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sr-Cyrl-RS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Вјежбе обликовања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2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Fizicko vaspitanje 2021-vjezbe-original HD-108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14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19</TotalTime>
  <Words>12</Words>
  <Application>Microsoft Office PowerPoint</Application>
  <PresentationFormat>On-screen Show (16:9)</PresentationFormat>
  <Paragraphs>5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Spring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4</cp:revision>
  <dcterms:created xsi:type="dcterms:W3CDTF">2021-02-03T10:59:22Z</dcterms:created>
  <dcterms:modified xsi:type="dcterms:W3CDTF">2021-02-03T16:26:12Z</dcterms:modified>
</cp:coreProperties>
</file>