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90" y="-5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94811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650430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586362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02972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5706568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74309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55005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198560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032084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62483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1611436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54957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53141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4281834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90802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359281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29650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E57C669-3F97-4CFC-AFDB-D88F84D76145}" type="datetimeFigureOut">
              <a:rPr lang="sr-Latn-BA" smtClean="0"/>
              <a:pPr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7A0095-FDD4-4C20-BC1F-4C95CD8AC54A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="" xmlns:p14="http://schemas.microsoft.com/office/powerpoint/2010/main" val="810090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2866030"/>
            <a:ext cx="10673778" cy="1132764"/>
          </a:xfrm>
        </p:spPr>
        <p:txBody>
          <a:bodyPr>
            <a:normAutofit/>
          </a:bodyPr>
          <a:lstStyle/>
          <a:p>
            <a:pPr algn="ctr"/>
            <a:r>
              <a:rPr lang="sr-Cyrl-BA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ДЈЕЛОВАЊА АЛАТА ЗА МЕХАНИЧКУ ОБРАДУ МАТЕРИЈАЛА</a:t>
            </a:r>
            <a:endParaRPr lang="sr-Latn-BA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5343" y="464024"/>
            <a:ext cx="3794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ТЕХНИЧКО ОБРАЗОВАЊЕ</a:t>
            </a:r>
          </a:p>
          <a:p>
            <a:pPr algn="ctr"/>
            <a:r>
              <a:rPr lang="sr-Cyrl-BA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РАЗРЕД</a:t>
            </a:r>
            <a:endParaRPr lang="sr-Latn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7512" y="5964072"/>
            <a:ext cx="3126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12.02.2021. године</a:t>
            </a:r>
            <a:endParaRPr lang="sr-Latn-BA" dirty="0"/>
          </a:p>
        </p:txBody>
      </p:sp>
      <p:sp>
        <p:nvSpPr>
          <p:cNvPr id="7" name="TextBox 6"/>
          <p:cNvSpPr txBox="1"/>
          <p:nvPr/>
        </p:nvSpPr>
        <p:spPr>
          <a:xfrm>
            <a:off x="8939284" y="6168788"/>
            <a:ext cx="3057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Наставник: Милош Икић</a:t>
            </a:r>
            <a:endParaRPr lang="sr-Latn-BA" dirty="0"/>
          </a:p>
        </p:txBody>
      </p:sp>
    </p:spTree>
    <p:extLst>
      <p:ext uri="{BB962C8B-B14F-4D97-AF65-F5344CB8AC3E}">
        <p14:creationId xmlns="" xmlns:p14="http://schemas.microsoft.com/office/powerpoint/2010/main" val="401055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368490"/>
            <a:ext cx="10753725" cy="18560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Човјек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од давнина обрађивао материјале и добијао нове производе. Користио је просте машине  или просте механизме, тј.  једноставна помагала којима се, при вршењу рада, појачава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дјеловање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мишићних сила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човјекових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руку.  При раду тих помагала су коришћени: принцип клина, принцип полуге, 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коса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раван, точак.</a:t>
            </a:r>
            <a:endParaRPr lang="sr-Latn-BA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81" y="2585326"/>
            <a:ext cx="1562100" cy="2124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1881" y="5131557"/>
            <a:ext cx="158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Принцип клина</a:t>
            </a:r>
            <a:endParaRPr lang="sr-Latn-B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007" y="2585326"/>
            <a:ext cx="2562225" cy="17811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63007" y="5131558"/>
            <a:ext cx="2934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Принцип </a:t>
            </a:r>
          </a:p>
          <a:p>
            <a:r>
              <a:rPr lang="sr-Cyrl-BA" dirty="0" smtClean="0"/>
              <a:t>полуге</a:t>
            </a:r>
            <a:endParaRPr lang="sr-Latn-B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412" y="2585326"/>
            <a:ext cx="2819400" cy="16192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18412" y="5145206"/>
            <a:ext cx="2162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 smtClean="0"/>
              <a:t>Коса раван</a:t>
            </a:r>
            <a:endParaRPr lang="sr-Latn-BA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328" y="2585325"/>
            <a:ext cx="3182462" cy="161925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8666328" y="5131557"/>
            <a:ext cx="2409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Точак</a:t>
            </a:r>
            <a:endParaRPr lang="sr-Latn-B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800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1062" y="1339036"/>
            <a:ext cx="10725316" cy="3892722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Обрада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материјала представља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промјену 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облика, димензија или својства материјала ради даље употребе. </a:t>
            </a:r>
            <a:endParaRPr lang="sr-Cyrl-B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Материјали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 могу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обрађивати: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скидањем струготине </a:t>
            </a:r>
            <a:endParaRPr lang="sr-Cyrl-BA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скидања </a:t>
            </a: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струготине</a:t>
            </a:r>
          </a:p>
          <a:p>
            <a:pPr>
              <a:buFont typeface="Courier New" panose="02070309020205020404" pitchFamily="49" charset="0"/>
              <a:buChar char="o"/>
            </a:pPr>
            <a:endParaRPr lang="sr-Cyrl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sr-Cyrl-BA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r-Latn-BA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6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5114" y="562975"/>
            <a:ext cx="112158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Обрада са скидањем струготине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резање материјала клинастим алатом при чему се, због силе продирања, одвајају честице материјала, стварајући на тај начин струготину (резање, турпијање, бушење, рендисање, брушење,  итд.). </a:t>
            </a:r>
          </a:p>
        </p:txBody>
      </p:sp>
      <p:sp>
        <p:nvSpPr>
          <p:cNvPr id="4" name="Rectangle 3"/>
          <p:cNvSpPr/>
          <p:nvPr/>
        </p:nvSpPr>
        <p:spPr>
          <a:xfrm>
            <a:off x="478420" y="3106629"/>
            <a:ext cx="51121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BA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КЛИНОВИ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су оштри саставни дијелови алата за обраду материјала</a:t>
            </a:r>
            <a:r>
              <a:rPr lang="sr-Latn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Сваки помало скида слој при обради и на тај начин доводи до жељеног облика материјала.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Нпр. тестера  има много клинова који се називају зупци.</a:t>
            </a:r>
          </a:p>
        </p:txBody>
      </p:sp>
      <p:pic>
        <p:nvPicPr>
          <p:cNvPr id="2052" name="Picture 4" descr="Održavanje motorne testere preduslov za njen dug radni v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273003"/>
            <a:ext cx="60960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5830" y="818175"/>
            <a:ext cx="10549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Обрада материјала без скидања струготине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 обрада материјала при којој нема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отпада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тј. струготине и  ту спадају: савијање,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сјечење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маказама, спајање и сл.</a:t>
            </a:r>
            <a:endParaRPr lang="sr-Latn-BA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Savijanje titanijumskih cevi proizvođača, dobavljača, fabrika - Kupi  najbolju cenu savijanja cevi od titana - HST TITANIJ"/>
          <p:cNvPicPr>
            <a:picLocks noChangeAspect="1" noChangeArrowheads="1"/>
          </p:cNvPicPr>
          <p:nvPr/>
        </p:nvPicPr>
        <p:blipFill>
          <a:blip r:embed="rId2" cstate="print"/>
          <a:srcRect t="15150"/>
          <a:stretch>
            <a:fillRect/>
          </a:stretch>
        </p:blipFill>
        <p:spPr bwMode="auto">
          <a:xfrm>
            <a:off x="317621" y="2612971"/>
            <a:ext cx="4034460" cy="34232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69044" y="6192456"/>
            <a:ext cx="2754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Савијена цијев</a:t>
            </a:r>
            <a:endParaRPr lang="en-US" dirty="0"/>
          </a:p>
        </p:txBody>
      </p:sp>
      <p:pic>
        <p:nvPicPr>
          <p:cNvPr id="1028" name="Picture 4" descr="Limarski radovi, sečenje i savijanje li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2065" y="2595330"/>
            <a:ext cx="6041985" cy="340259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340280" y="6194385"/>
            <a:ext cx="3864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/>
              <a:t>Сјечење лима маказама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442" y="225189"/>
            <a:ext cx="10479657" cy="6632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СВОЈСТВА МАТЕРИЈАЛА</a:t>
            </a:r>
          </a:p>
          <a:p>
            <a:pPr marL="0" indent="0">
              <a:buNone/>
            </a:pPr>
            <a:endParaRPr lang="sr-Cyrl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Сви материјали имају одређена својства,  која су разврстана у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сљедеће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групе: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физичка - спољашњи изглед, сјај, боја, проводљивост топлоте, проводљивост звука и сл.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механичка -  тврдоћа,чврстоћа, еластичност, пластичност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хемијска </a:t>
            </a: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технолошка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Веома је важно знати шта се од чега може правити и на који начин се то може радити, тј. важно је познавати својства материјала.  Испитивање својстава материјала се врши у посебним  лабораторијама.</a:t>
            </a:r>
            <a:endParaRPr lang="sr-Cyrl-BA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380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685800"/>
            <a:ext cx="11134749" cy="3615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B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r-Cyrl-B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ХВАЛА НА ПАЖЊИ!</a:t>
            </a:r>
            <a:endParaRPr lang="sr-Latn-BA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170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105</TotalTime>
  <Words>152</Words>
  <Application>Microsoft Office PowerPoint</Application>
  <PresentationFormat>Custom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Slice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Miloš Ikić</dc:creator>
  <cp:lastModifiedBy>Aleksandra Stankovic</cp:lastModifiedBy>
  <cp:revision>12</cp:revision>
  <dcterms:created xsi:type="dcterms:W3CDTF">2021-01-30T12:25:20Z</dcterms:created>
  <dcterms:modified xsi:type="dcterms:W3CDTF">2021-02-04T08:43:01Z</dcterms:modified>
</cp:coreProperties>
</file>