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1" r:id="rId4"/>
    <p:sldId id="294" r:id="rId5"/>
    <p:sldId id="270" r:id="rId6"/>
    <p:sldId id="260" r:id="rId7"/>
    <p:sldId id="273" r:id="rId8"/>
    <p:sldId id="276" r:id="rId9"/>
    <p:sldId id="279" r:id="rId10"/>
    <p:sldId id="267" r:id="rId11"/>
    <p:sldId id="278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4D23657-D1E8-4B22-974B-8DC90813F51B}">
      <dgm:prSet phldrT="[Text]"/>
      <dgm:spPr/>
      <dgm:t>
        <a:bodyPr/>
        <a:lstStyle/>
        <a:p>
          <a:endParaRPr lang="en-US" dirty="0"/>
        </a:p>
      </dgm:t>
    </dgm:pt>
    <dgm:pt modelId="{89EF0911-2234-42D0-AEF3-7FADAFD12999}" type="parTrans" cxnId="{99F95D8E-A851-4953-A3C5-9BF7753ED9FA}">
      <dgm:prSet/>
      <dgm:spPr/>
      <dgm:t>
        <a:bodyPr/>
        <a:lstStyle/>
        <a:p>
          <a:endParaRPr lang="en-US"/>
        </a:p>
      </dgm:t>
    </dgm:pt>
    <dgm:pt modelId="{529487B0-19AA-4AAC-8F83-CF2C113EB84D}" type="sibTrans" cxnId="{99F95D8E-A851-4953-A3C5-9BF7753ED9FA}">
      <dgm:prSet/>
      <dgm:spPr/>
      <dgm:t>
        <a:bodyPr/>
        <a:lstStyle/>
        <a:p>
          <a:endParaRPr lang="en-US"/>
        </a:p>
      </dgm:t>
    </dgm:pt>
    <dgm:pt modelId="{EF034794-D109-40B6-8FA2-8971C3123AB6}">
      <dgm:prSet phldrT="[Text]"/>
      <dgm:spPr/>
      <dgm:t>
        <a:bodyPr/>
        <a:lstStyle/>
        <a:p>
          <a:endParaRPr lang="en-US" dirty="0"/>
        </a:p>
      </dgm:t>
    </dgm:pt>
    <dgm:pt modelId="{64D09C75-3D44-4CEF-9459-5C91DB44A9EA}" type="parTrans" cxnId="{80FF73C0-9BCD-436E-A85B-D6D7D322462C}">
      <dgm:prSet/>
      <dgm:spPr/>
      <dgm:t>
        <a:bodyPr/>
        <a:lstStyle/>
        <a:p>
          <a:endParaRPr lang="en-US"/>
        </a:p>
      </dgm:t>
    </dgm:pt>
    <dgm:pt modelId="{CDDFC891-FC62-4131-A642-2D94388BCCE2}" type="sibTrans" cxnId="{80FF73C0-9BCD-436E-A85B-D6D7D322462C}">
      <dgm:prSet/>
      <dgm:spPr/>
      <dgm:t>
        <a:bodyPr/>
        <a:lstStyle/>
        <a:p>
          <a:endParaRPr lang="en-US"/>
        </a:p>
      </dgm:t>
    </dgm:pt>
    <dgm:pt modelId="{15E11DBD-E9B5-4BCF-A56C-7AAE26CE30DC}">
      <dgm:prSet phldrT="[Text]"/>
      <dgm:spPr/>
      <dgm:t>
        <a:bodyPr/>
        <a:lstStyle/>
        <a:p>
          <a:endParaRPr lang="en-US" dirty="0"/>
        </a:p>
      </dgm:t>
    </dgm:pt>
    <dgm:pt modelId="{B7B43D5B-12E9-44B1-B818-4B50F6AD3C0A}" type="parTrans" cxnId="{5E0737F0-6DE4-4885-BC59-82E10D617E50}">
      <dgm:prSet/>
      <dgm:spPr/>
      <dgm:t>
        <a:bodyPr/>
        <a:lstStyle/>
        <a:p>
          <a:endParaRPr lang="en-US"/>
        </a:p>
      </dgm:t>
    </dgm:pt>
    <dgm:pt modelId="{329BDEDB-415B-4AB3-B964-E819D0C56DBB}" type="sibTrans" cxnId="{5E0737F0-6DE4-4885-BC59-82E10D617E50}">
      <dgm:prSet/>
      <dgm:spPr/>
      <dgm:t>
        <a:bodyPr/>
        <a:lstStyle/>
        <a:p>
          <a:endParaRPr lang="en-US"/>
        </a:p>
      </dgm:t>
    </dgm:pt>
    <dgm:pt modelId="{778AA374-0E17-4AEA-8EB6-0C342D57D8D8}">
      <dgm:prSet phldrT="[Text]"/>
      <dgm:spPr/>
      <dgm:t>
        <a:bodyPr/>
        <a:lstStyle/>
        <a:p>
          <a:endParaRPr lang="en-US" dirty="0"/>
        </a:p>
      </dgm:t>
    </dgm:pt>
    <dgm:pt modelId="{1A604594-E883-4DA9-8A2A-16DFACE8640A}" type="sibTrans" cxnId="{6F55886F-2AC8-4F4F-B328-821CB3A2117B}">
      <dgm:prSet/>
      <dgm:spPr/>
      <dgm:t>
        <a:bodyPr/>
        <a:lstStyle/>
        <a:p>
          <a:endParaRPr lang="en-US"/>
        </a:p>
      </dgm:t>
    </dgm:pt>
    <dgm:pt modelId="{5E28F01D-9664-415C-A0CD-EBFDAB29426C}" type="parTrans" cxnId="{6F55886F-2AC8-4F4F-B328-821CB3A2117B}">
      <dgm:prSet/>
      <dgm:spPr/>
      <dgm:t>
        <a:bodyPr/>
        <a:lstStyle/>
        <a:p>
          <a:endParaRPr lang="en-US"/>
        </a:p>
      </dgm:t>
    </dgm:pt>
    <dgm:pt modelId="{05F1A7D0-6E45-49DA-80B3-7FF4B8783E58}">
      <dgm:prSet phldrT="[Text]"/>
      <dgm:spPr/>
      <dgm:t>
        <a:bodyPr/>
        <a:lstStyle/>
        <a:p>
          <a:endParaRPr lang="en-US" dirty="0"/>
        </a:p>
      </dgm:t>
    </dgm:pt>
    <dgm:pt modelId="{47B1D0F3-117D-4CE7-9037-3F5A4995054A}" type="sibTrans" cxnId="{33A927E1-3C94-4A92-8DB3-42886008240C}">
      <dgm:prSet/>
      <dgm:spPr/>
      <dgm:t>
        <a:bodyPr/>
        <a:lstStyle/>
        <a:p>
          <a:endParaRPr lang="en-US"/>
        </a:p>
      </dgm:t>
    </dgm:pt>
    <dgm:pt modelId="{3ECE110E-B07E-4F19-B2DF-3E42E99B2E8D}" type="parTrans" cxnId="{33A927E1-3C94-4A92-8DB3-42886008240C}">
      <dgm:prSet/>
      <dgm:spPr/>
      <dgm:t>
        <a:bodyPr/>
        <a:lstStyle/>
        <a:p>
          <a:endParaRPr lang="en-US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9" custLinFactNeighborX="-29" custLinFactNeighborY="-18776"/>
      <dgm:spPr/>
    </dgm:pt>
    <dgm:pt modelId="{80B372F1-8EF3-4532-ACC6-E65E1D63ACA2}" type="pres">
      <dgm:prSet presAssocID="{E4D23657-D1E8-4B22-974B-8DC90813F51B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46139E-4627-4CCC-9299-5653D77ED24D}" type="pres">
      <dgm:prSet presAssocID="{E4D23657-D1E8-4B22-974B-8DC90813F51B}" presName="Triangle" presStyleLbl="alignNode1" presStyleIdx="1" presStyleCnt="9" custLinFactNeighborX="42719" custLinFactNeighborY="49831"/>
      <dgm:spPr/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B07824BD-C1CB-4098-8E38-D3E1F721DF31}" type="pres">
      <dgm:prSet presAssocID="{EF034794-D109-40B6-8FA2-8971C3123AB6}" presName="composite" presStyleCnt="0"/>
      <dgm:spPr/>
    </dgm:pt>
    <dgm:pt modelId="{85769F8C-5820-4CB5-B01D-69A648973D8F}" type="pres">
      <dgm:prSet presAssocID="{EF034794-D109-40B6-8FA2-8971C3123AB6}" presName="LShape" presStyleLbl="alignNode1" presStyleIdx="2" presStyleCnt="9"/>
      <dgm:spPr/>
    </dgm:pt>
    <dgm:pt modelId="{18F7A15A-3ED1-4A32-B700-36B8D6BBE441}" type="pres">
      <dgm:prSet presAssocID="{EF034794-D109-40B6-8FA2-8971C3123AB6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2BEFC-1674-4E8D-98FF-DE4432BB887C}" type="pres">
      <dgm:prSet presAssocID="{EF034794-D109-40B6-8FA2-8971C3123AB6}" presName="Triangle" presStyleLbl="alignNode1" presStyleIdx="3" presStyleCnt="9" custLinFactNeighborX="62655" custLinFactNeighborY="40311"/>
      <dgm:spPr/>
    </dgm:pt>
    <dgm:pt modelId="{E26373E0-D095-405B-9F4A-CC7FBB5BEBD2}" type="pres">
      <dgm:prSet presAssocID="{CDDFC891-FC62-4131-A642-2D94388BCCE2}" presName="sibTrans" presStyleCnt="0"/>
      <dgm:spPr/>
    </dgm:pt>
    <dgm:pt modelId="{8B10941C-73F0-477C-9F3D-EB0A4525ACBE}" type="pres">
      <dgm:prSet presAssocID="{CDDFC891-FC62-4131-A642-2D94388BCCE2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4" presStyleCnt="9"/>
      <dgm:spPr/>
    </dgm:pt>
    <dgm:pt modelId="{F0124EB5-2136-46F3-B2F4-41A5196C24A0}" type="pres">
      <dgm:prSet presAssocID="{15E11DBD-E9B5-4BCF-A56C-7AAE26CE30DC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82CFA-3F05-41CB-A66C-3A904CCE06CE}" type="pres">
      <dgm:prSet presAssocID="{15E11DBD-E9B5-4BCF-A56C-7AAE26CE30DC}" presName="Triangle" presStyleLbl="alignNode1" presStyleIdx="5" presStyleCnt="9" custLinFactNeighborX="45090" custLinFactNeighborY="50327"/>
      <dgm:spPr/>
    </dgm:pt>
    <dgm:pt modelId="{F5574CB1-AC1C-4773-A4A7-C4CE14EF6374}" type="pres">
      <dgm:prSet presAssocID="{329BDEDB-415B-4AB3-B964-E819D0C56DBB}" presName="sibTrans" presStyleCnt="0"/>
      <dgm:spPr/>
    </dgm:pt>
    <dgm:pt modelId="{14FCF07D-F999-4928-B62C-1135C3080FD1}" type="pres">
      <dgm:prSet presAssocID="{329BDEDB-415B-4AB3-B964-E819D0C56DBB}" presName="space" presStyleCnt="0"/>
      <dgm:spPr/>
    </dgm:pt>
    <dgm:pt modelId="{2489F161-D1CF-4A3D-8E95-6382395DC25B}" type="pres">
      <dgm:prSet presAssocID="{778AA374-0E17-4AEA-8EB6-0C342D57D8D8}" presName="composite" presStyleCnt="0"/>
      <dgm:spPr/>
    </dgm:pt>
    <dgm:pt modelId="{06EAFCDC-2041-4C37-BE64-7627BAA16382}" type="pres">
      <dgm:prSet presAssocID="{778AA374-0E17-4AEA-8EB6-0C342D57D8D8}" presName="LShape" presStyleLbl="alignNode1" presStyleIdx="6" presStyleCnt="9"/>
      <dgm:spPr/>
    </dgm:pt>
    <dgm:pt modelId="{AFC6068B-131B-444D-AF53-A5A2A6DC9AE7}" type="pres">
      <dgm:prSet presAssocID="{778AA374-0E17-4AEA-8EB6-0C342D57D8D8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C0D9F-BF11-4D63-A28B-80FA21343A28}" type="pres">
      <dgm:prSet presAssocID="{778AA374-0E17-4AEA-8EB6-0C342D57D8D8}" presName="Triangle" presStyleLbl="alignNode1" presStyleIdx="7" presStyleCnt="9" custLinFactNeighborX="27424" custLinFactNeighborY="50100"/>
      <dgm:spPr/>
    </dgm:pt>
    <dgm:pt modelId="{F5EC4F6A-2B4F-420C-9BEA-A14EFB832731}" type="pres">
      <dgm:prSet presAssocID="{1A604594-E883-4DA9-8A2A-16DFACE8640A}" presName="sibTrans" presStyleCnt="0"/>
      <dgm:spPr/>
    </dgm:pt>
    <dgm:pt modelId="{41DC2B0B-BD37-48C1-BB85-7F75AC60BB5F}" type="pres">
      <dgm:prSet presAssocID="{1A604594-E883-4DA9-8A2A-16DFACE8640A}" presName="space" presStyleCnt="0"/>
      <dgm:spPr/>
    </dgm:pt>
    <dgm:pt modelId="{D2C6C114-9E17-4E64-9FCF-9C4365FE25B7}" type="pres">
      <dgm:prSet presAssocID="{05F1A7D0-6E45-49DA-80B3-7FF4B8783E58}" presName="composite" presStyleCnt="0"/>
      <dgm:spPr/>
    </dgm:pt>
    <dgm:pt modelId="{BA06DEFD-3E20-41CA-8CC7-585BE7A02A00}" type="pres">
      <dgm:prSet presAssocID="{05F1A7D0-6E45-49DA-80B3-7FF4B8783E58}" presName="LShape" presStyleLbl="alignNode1" presStyleIdx="8" presStyleCnt="9"/>
      <dgm:spPr/>
    </dgm:pt>
    <dgm:pt modelId="{D81336A4-814F-45EF-B582-2466B0D2E2A7}" type="pres">
      <dgm:prSet presAssocID="{05F1A7D0-6E45-49DA-80B3-7FF4B8783E58}" presName="ParentText" presStyleLbl="revTx" presStyleIdx="4" presStyleCnt="5" custLinFactY="61593" custLinFactNeighborX="14179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E8C70C-B72E-489A-86AA-B0452687FC82}" type="presOf" srcId="{EF034794-D109-40B6-8FA2-8971C3123AB6}" destId="{18F7A15A-3ED1-4A32-B700-36B8D6BBE441}" srcOrd="0" destOrd="0" presId="urn:microsoft.com/office/officeart/2009/3/layout/StepUpProcess"/>
    <dgm:cxn modelId="{80FF73C0-9BCD-436E-A85B-D6D7D322462C}" srcId="{41DDEAAE-DE55-45A3-A4F7-3874E0140D37}" destId="{EF034794-D109-40B6-8FA2-8971C3123AB6}" srcOrd="1" destOrd="0" parTransId="{64D09C75-3D44-4CEF-9459-5C91DB44A9EA}" sibTransId="{CDDFC891-FC62-4131-A642-2D94388BCCE2}"/>
    <dgm:cxn modelId="{5E0737F0-6DE4-4885-BC59-82E10D617E50}" srcId="{41DDEAAE-DE55-45A3-A4F7-3874E0140D37}" destId="{15E11DBD-E9B5-4BCF-A56C-7AAE26CE30DC}" srcOrd="2" destOrd="0" parTransId="{B7B43D5B-12E9-44B1-B818-4B50F6AD3C0A}" sibTransId="{329BDEDB-415B-4AB3-B964-E819D0C56DBB}"/>
    <dgm:cxn modelId="{610E333D-B84B-462C-9187-F4CAF0BFF394}" type="presOf" srcId="{41DDEAAE-DE55-45A3-A4F7-3874E0140D37}" destId="{EB3CB291-E23A-4667-A32E-A640A76557A1}" srcOrd="0" destOrd="0" presId="urn:microsoft.com/office/officeart/2009/3/layout/StepUpProcess"/>
    <dgm:cxn modelId="{CB2ADC6A-63E2-4CCA-82A8-C823D304A687}" type="presOf" srcId="{778AA374-0E17-4AEA-8EB6-0C342D57D8D8}" destId="{AFC6068B-131B-444D-AF53-A5A2A6DC9AE7}" srcOrd="0" destOrd="0" presId="urn:microsoft.com/office/officeart/2009/3/layout/StepUpProcess"/>
    <dgm:cxn modelId="{B9AE3660-68D9-43B2-9241-433F0971F1D3}" type="presOf" srcId="{05F1A7D0-6E45-49DA-80B3-7FF4B8783E58}" destId="{D81336A4-814F-45EF-B582-2466B0D2E2A7}" srcOrd="0" destOrd="0" presId="urn:microsoft.com/office/officeart/2009/3/layout/StepUpProcess"/>
    <dgm:cxn modelId="{6F55886F-2AC8-4F4F-B328-821CB3A2117B}" srcId="{41DDEAAE-DE55-45A3-A4F7-3874E0140D37}" destId="{778AA374-0E17-4AEA-8EB6-0C342D57D8D8}" srcOrd="3" destOrd="0" parTransId="{5E28F01D-9664-415C-A0CD-EBFDAB29426C}" sibTransId="{1A604594-E883-4DA9-8A2A-16DFACE8640A}"/>
    <dgm:cxn modelId="{33A927E1-3C94-4A92-8DB3-42886008240C}" srcId="{41DDEAAE-DE55-45A3-A4F7-3874E0140D37}" destId="{05F1A7D0-6E45-49DA-80B3-7FF4B8783E58}" srcOrd="4" destOrd="0" parTransId="{3ECE110E-B07E-4F19-B2DF-3E42E99B2E8D}" sibTransId="{47B1D0F3-117D-4CE7-9037-3F5A4995054A}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A492DF5A-AAF7-41AF-AEAC-9ED8C8685E12}" type="presOf" srcId="{E4D23657-D1E8-4B22-974B-8DC90813F51B}" destId="{80B372F1-8EF3-4532-ACC6-E65E1D63ACA2}" srcOrd="0" destOrd="0" presId="urn:microsoft.com/office/officeart/2009/3/layout/StepUpProcess"/>
    <dgm:cxn modelId="{13E1C821-5516-476D-9367-15694F2A48F2}" type="presOf" srcId="{15E11DBD-E9B5-4BCF-A56C-7AAE26CE30DC}" destId="{F0124EB5-2136-46F3-B2F4-41A5196C24A0}" srcOrd="0" destOrd="0" presId="urn:microsoft.com/office/officeart/2009/3/layout/StepUpProcess"/>
    <dgm:cxn modelId="{289C5245-8BAE-428B-A6D5-662BB22A98D7}" type="presParOf" srcId="{EB3CB291-E23A-4667-A32E-A640A76557A1}" destId="{01035298-0CF7-4145-8EE2-24DBFEAF33BB}" srcOrd="0" destOrd="0" presId="urn:microsoft.com/office/officeart/2009/3/layout/StepUpProcess"/>
    <dgm:cxn modelId="{60A3E360-6846-44C9-87F5-04884A69D881}" type="presParOf" srcId="{01035298-0CF7-4145-8EE2-24DBFEAF33BB}" destId="{21E1F518-1190-4883-914B-1FB66E6D3A63}" srcOrd="0" destOrd="0" presId="urn:microsoft.com/office/officeart/2009/3/layout/StepUpProcess"/>
    <dgm:cxn modelId="{687CAD1E-B50F-4241-AB0C-5823C9896091}" type="presParOf" srcId="{01035298-0CF7-4145-8EE2-24DBFEAF33BB}" destId="{80B372F1-8EF3-4532-ACC6-E65E1D63ACA2}" srcOrd="1" destOrd="0" presId="urn:microsoft.com/office/officeart/2009/3/layout/StepUpProcess"/>
    <dgm:cxn modelId="{22F10485-19AB-4986-BCBF-2A73A188CBD1}" type="presParOf" srcId="{01035298-0CF7-4145-8EE2-24DBFEAF33BB}" destId="{B746139E-4627-4CCC-9299-5653D77ED24D}" srcOrd="2" destOrd="0" presId="urn:microsoft.com/office/officeart/2009/3/layout/StepUpProcess"/>
    <dgm:cxn modelId="{0B78A67E-954A-4AFA-A0D2-A9C1C9A9FEE6}" type="presParOf" srcId="{EB3CB291-E23A-4667-A32E-A640A76557A1}" destId="{780BC64D-2F67-498A-99F6-7EB28080D705}" srcOrd="1" destOrd="0" presId="urn:microsoft.com/office/officeart/2009/3/layout/StepUpProcess"/>
    <dgm:cxn modelId="{2D72A58C-5142-4C55-AE71-F0F0D437D1BB}" type="presParOf" srcId="{780BC64D-2F67-498A-99F6-7EB28080D705}" destId="{68E230FA-2656-4C78-B827-58AFD214F445}" srcOrd="0" destOrd="0" presId="urn:microsoft.com/office/officeart/2009/3/layout/StepUpProcess"/>
    <dgm:cxn modelId="{53BE3C2F-8889-4C95-AE64-16DAF2E4C3BA}" type="presParOf" srcId="{EB3CB291-E23A-4667-A32E-A640A76557A1}" destId="{B07824BD-C1CB-4098-8E38-D3E1F721DF31}" srcOrd="2" destOrd="0" presId="urn:microsoft.com/office/officeart/2009/3/layout/StepUpProcess"/>
    <dgm:cxn modelId="{80B68A68-014B-4C97-810B-1D45CF38949E}" type="presParOf" srcId="{B07824BD-C1CB-4098-8E38-D3E1F721DF31}" destId="{85769F8C-5820-4CB5-B01D-69A648973D8F}" srcOrd="0" destOrd="0" presId="urn:microsoft.com/office/officeart/2009/3/layout/StepUpProcess"/>
    <dgm:cxn modelId="{91BADDC9-513C-41DA-BCC0-0149FC4399A1}" type="presParOf" srcId="{B07824BD-C1CB-4098-8E38-D3E1F721DF31}" destId="{18F7A15A-3ED1-4A32-B700-36B8D6BBE441}" srcOrd="1" destOrd="0" presId="urn:microsoft.com/office/officeart/2009/3/layout/StepUpProcess"/>
    <dgm:cxn modelId="{68E95766-E28F-4F49-983B-127C2D7A1183}" type="presParOf" srcId="{B07824BD-C1CB-4098-8E38-D3E1F721DF31}" destId="{F6F2BEFC-1674-4E8D-98FF-DE4432BB887C}" srcOrd="2" destOrd="0" presId="urn:microsoft.com/office/officeart/2009/3/layout/StepUpProcess"/>
    <dgm:cxn modelId="{C538AF0C-2871-426A-9F04-79B03D8DDFED}" type="presParOf" srcId="{EB3CB291-E23A-4667-A32E-A640A76557A1}" destId="{E26373E0-D095-405B-9F4A-CC7FBB5BEBD2}" srcOrd="3" destOrd="0" presId="urn:microsoft.com/office/officeart/2009/3/layout/StepUpProcess"/>
    <dgm:cxn modelId="{6FAC1A5A-2B0C-4D3D-8E14-696986E608AF}" type="presParOf" srcId="{E26373E0-D095-405B-9F4A-CC7FBB5BEBD2}" destId="{8B10941C-73F0-477C-9F3D-EB0A4525ACBE}" srcOrd="0" destOrd="0" presId="urn:microsoft.com/office/officeart/2009/3/layout/StepUpProcess"/>
    <dgm:cxn modelId="{626FB5C3-9274-402C-8F73-295E2D3BDCFD}" type="presParOf" srcId="{EB3CB291-E23A-4667-A32E-A640A76557A1}" destId="{DF2F85E9-6BAE-40EA-8F18-DAFCA3EFFB69}" srcOrd="4" destOrd="0" presId="urn:microsoft.com/office/officeart/2009/3/layout/StepUpProcess"/>
    <dgm:cxn modelId="{17908275-A2F3-4AEE-AB14-5BC6BC918CD3}" type="presParOf" srcId="{DF2F85E9-6BAE-40EA-8F18-DAFCA3EFFB69}" destId="{A5E67CF4-39ED-4CC8-A27F-E45EA5D3AC44}" srcOrd="0" destOrd="0" presId="urn:microsoft.com/office/officeart/2009/3/layout/StepUpProcess"/>
    <dgm:cxn modelId="{7A976EC7-3CB5-40A5-8969-36EB74712E92}" type="presParOf" srcId="{DF2F85E9-6BAE-40EA-8F18-DAFCA3EFFB69}" destId="{F0124EB5-2136-46F3-B2F4-41A5196C24A0}" srcOrd="1" destOrd="0" presId="urn:microsoft.com/office/officeart/2009/3/layout/StepUpProcess"/>
    <dgm:cxn modelId="{35DBBDBE-6E8B-4911-A80A-58BFBB301437}" type="presParOf" srcId="{DF2F85E9-6BAE-40EA-8F18-DAFCA3EFFB69}" destId="{D5E82CFA-3F05-41CB-A66C-3A904CCE06CE}" srcOrd="2" destOrd="0" presId="urn:microsoft.com/office/officeart/2009/3/layout/StepUpProcess"/>
    <dgm:cxn modelId="{C0BB0EFB-275E-4783-B9C9-23FFA9537581}" type="presParOf" srcId="{EB3CB291-E23A-4667-A32E-A640A76557A1}" destId="{F5574CB1-AC1C-4773-A4A7-C4CE14EF6374}" srcOrd="5" destOrd="0" presId="urn:microsoft.com/office/officeart/2009/3/layout/StepUpProcess"/>
    <dgm:cxn modelId="{E1D47584-F245-4E58-AC40-0D18CF958EEE}" type="presParOf" srcId="{F5574CB1-AC1C-4773-A4A7-C4CE14EF6374}" destId="{14FCF07D-F999-4928-B62C-1135C3080FD1}" srcOrd="0" destOrd="0" presId="urn:microsoft.com/office/officeart/2009/3/layout/StepUpProcess"/>
    <dgm:cxn modelId="{6D0786FF-D7BC-417F-937E-5992970B32B1}" type="presParOf" srcId="{EB3CB291-E23A-4667-A32E-A640A76557A1}" destId="{2489F161-D1CF-4A3D-8E95-6382395DC25B}" srcOrd="6" destOrd="0" presId="urn:microsoft.com/office/officeart/2009/3/layout/StepUpProcess"/>
    <dgm:cxn modelId="{18ED61D1-2004-41EB-867C-9B49C34EBEFB}" type="presParOf" srcId="{2489F161-D1CF-4A3D-8E95-6382395DC25B}" destId="{06EAFCDC-2041-4C37-BE64-7627BAA16382}" srcOrd="0" destOrd="0" presId="urn:microsoft.com/office/officeart/2009/3/layout/StepUpProcess"/>
    <dgm:cxn modelId="{5EBDD174-0D31-468A-91BE-C8215BDF1C98}" type="presParOf" srcId="{2489F161-D1CF-4A3D-8E95-6382395DC25B}" destId="{AFC6068B-131B-444D-AF53-A5A2A6DC9AE7}" srcOrd="1" destOrd="0" presId="urn:microsoft.com/office/officeart/2009/3/layout/StepUpProcess"/>
    <dgm:cxn modelId="{8051BE87-68A5-4629-A0AA-42193D0666FE}" type="presParOf" srcId="{2489F161-D1CF-4A3D-8E95-6382395DC25B}" destId="{F62C0D9F-BF11-4D63-A28B-80FA21343A28}" srcOrd="2" destOrd="0" presId="urn:microsoft.com/office/officeart/2009/3/layout/StepUpProcess"/>
    <dgm:cxn modelId="{AC2DD10F-7E42-4274-870C-DC5C35C62BFB}" type="presParOf" srcId="{EB3CB291-E23A-4667-A32E-A640A76557A1}" destId="{F5EC4F6A-2B4F-420C-9BEA-A14EFB832731}" srcOrd="7" destOrd="0" presId="urn:microsoft.com/office/officeart/2009/3/layout/StepUpProcess"/>
    <dgm:cxn modelId="{E2B2782C-5691-4F05-BB29-9689FAB847A9}" type="presParOf" srcId="{F5EC4F6A-2B4F-420C-9BEA-A14EFB832731}" destId="{41DC2B0B-BD37-48C1-BB85-7F75AC60BB5F}" srcOrd="0" destOrd="0" presId="urn:microsoft.com/office/officeart/2009/3/layout/StepUpProcess"/>
    <dgm:cxn modelId="{CCF663C7-5139-4058-B04A-1FFB3CE1779C}" type="presParOf" srcId="{EB3CB291-E23A-4667-A32E-A640A76557A1}" destId="{D2C6C114-9E17-4E64-9FCF-9C4365FE25B7}" srcOrd="8" destOrd="0" presId="urn:microsoft.com/office/officeart/2009/3/layout/StepUpProcess"/>
    <dgm:cxn modelId="{3218EEF6-4E3B-41CB-AC5A-1B01723597AB}" type="presParOf" srcId="{D2C6C114-9E17-4E64-9FCF-9C4365FE25B7}" destId="{BA06DEFD-3E20-41CA-8CC7-585BE7A02A00}" srcOrd="0" destOrd="0" presId="urn:microsoft.com/office/officeart/2009/3/layout/StepUpProcess"/>
    <dgm:cxn modelId="{BF10A340-F8A7-4B9B-B21F-54E4534DC413}" type="presParOf" srcId="{D2C6C114-9E17-4E64-9FCF-9C4365FE25B7}" destId="{D81336A4-814F-45EF-B582-2466B0D2E2A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344794" y="1693277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171931" y="2404631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71931" y="2404631"/>
        <a:ext cx="1560201" cy="1367608"/>
      </dsp:txXfrm>
    </dsp:sp>
    <dsp:sp modelId="{B746139E-4627-4CCC-9299-5653D77ED24D}">
      <dsp:nvSpPr>
        <dsp:cNvPr id="0" name=""/>
        <dsp:cNvSpPr/>
      </dsp:nvSpPr>
      <dsp:spPr>
        <a:xfrm>
          <a:off x="1563510" y="1907742"/>
          <a:ext cx="294377" cy="294377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9F8C-5820-4CB5-B01D-69A648973D8F}">
      <dsp:nvSpPr>
        <dsp:cNvPr id="0" name=""/>
        <dsp:cNvSpPr/>
      </dsp:nvSpPr>
      <dsp:spPr>
        <a:xfrm rot="5400000">
          <a:off x="2255287" y="1415651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A15A-3ED1-4A32-B700-36B8D6BBE441}">
      <dsp:nvSpPr>
        <dsp:cNvPr id="0" name=""/>
        <dsp:cNvSpPr/>
      </dsp:nvSpPr>
      <dsp:spPr>
        <a:xfrm>
          <a:off x="2081923" y="1932002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081923" y="1932002"/>
        <a:ext cx="1560201" cy="1367608"/>
      </dsp:txXfrm>
    </dsp:sp>
    <dsp:sp modelId="{F6F2BEFC-1674-4E8D-98FF-DE4432BB887C}">
      <dsp:nvSpPr>
        <dsp:cNvPr id="0" name=""/>
        <dsp:cNvSpPr/>
      </dsp:nvSpPr>
      <dsp:spPr>
        <a:xfrm>
          <a:off x="3532189" y="1407088"/>
          <a:ext cx="294377" cy="294377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4165279" y="943022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3991914" y="1459372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991914" y="1459372"/>
        <a:ext cx="1560201" cy="1367608"/>
      </dsp:txXfrm>
    </dsp:sp>
    <dsp:sp modelId="{D5E82CFA-3F05-41CB-A66C-3A904CCE06CE}">
      <dsp:nvSpPr>
        <dsp:cNvPr id="0" name=""/>
        <dsp:cNvSpPr/>
      </dsp:nvSpPr>
      <dsp:spPr>
        <a:xfrm>
          <a:off x="5390474" y="963944"/>
          <a:ext cx="294377" cy="294377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FCDC-2041-4C37-BE64-7627BAA16382}">
      <dsp:nvSpPr>
        <dsp:cNvPr id="0" name=""/>
        <dsp:cNvSpPr/>
      </dsp:nvSpPr>
      <dsp:spPr>
        <a:xfrm rot="5400000">
          <a:off x="6075271" y="470392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068B-131B-444D-AF53-A5A2A6DC9AE7}">
      <dsp:nvSpPr>
        <dsp:cNvPr id="0" name=""/>
        <dsp:cNvSpPr/>
      </dsp:nvSpPr>
      <dsp:spPr>
        <a:xfrm>
          <a:off x="5901906" y="986743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901906" y="986743"/>
        <a:ext cx="1560201" cy="1367608"/>
      </dsp:txXfrm>
    </dsp:sp>
    <dsp:sp modelId="{F62C0D9F-BF11-4D63-A28B-80FA21343A28}">
      <dsp:nvSpPr>
        <dsp:cNvPr id="0" name=""/>
        <dsp:cNvSpPr/>
      </dsp:nvSpPr>
      <dsp:spPr>
        <a:xfrm>
          <a:off x="7248461" y="490646"/>
          <a:ext cx="294377" cy="294377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6DEFD-3E20-41CA-8CC7-585BE7A02A00}">
      <dsp:nvSpPr>
        <dsp:cNvPr id="0" name=""/>
        <dsp:cNvSpPr/>
      </dsp:nvSpPr>
      <dsp:spPr>
        <a:xfrm rot="5400000">
          <a:off x="7985263" y="-2236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336A4-814F-45EF-B582-2466B0D2E2A7}">
      <dsp:nvSpPr>
        <dsp:cNvPr id="0" name=""/>
        <dsp:cNvSpPr/>
      </dsp:nvSpPr>
      <dsp:spPr>
        <a:xfrm>
          <a:off x="7812398" y="2724073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7812398" y="2724073"/>
        <a:ext cx="1560201" cy="1367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08.02.2021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08.02.2021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91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08.02.2021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08.02.2021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08.02.2021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08.02.2021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08.02.2021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08.02.2021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08.02.2021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08.02.2021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08.02.2021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08.02.2021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08.02.2021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08.02.2021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10.jp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115" y="304800"/>
            <a:ext cx="9042576" cy="2793906"/>
          </a:xfrm>
        </p:spPr>
        <p:txBody>
          <a:bodyPr>
            <a:normAutofit/>
          </a:bodyPr>
          <a:lstStyle/>
          <a:p>
            <a:r>
              <a:rPr lang="sr-Cyrl-BA" sz="4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</a:t>
            </a:r>
            <a:r>
              <a:rPr lang="sr-Cyrl-B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sr-Cyrl-B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СТОЧАРСТВО, ЛОВ И РИБОЛОВ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7698657" y="442452"/>
            <a:ext cx="4218040" cy="2284314"/>
          </a:xfrm>
          <a:prstGeom prst="wedgeEllipseCallout">
            <a:avLst>
              <a:gd name="adj1" fmla="val -27132"/>
              <a:gd name="adj2" fmla="val 11070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2"/>
                </a:solidFill>
              </a:rPr>
              <a:t>„</a:t>
            </a:r>
            <a:r>
              <a:rPr lang="sr-Cyrl-BA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Данас ћемо поновити шта смо радили прошли час, тако ћемо утврдити наше знање.“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320800" y="304800"/>
            <a:ext cx="10260013" cy="1200416"/>
          </a:xfrm>
        </p:spPr>
        <p:txBody>
          <a:bodyPr>
            <a:normAutofit/>
          </a:bodyPr>
          <a:lstStyle/>
          <a:p>
            <a:r>
              <a:rPr lang="sr-Cyrl-BA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Заокружи слово испред тачног одговора.</a:t>
            </a:r>
            <a:br>
              <a:rPr lang="sr-Cyrl-BA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245" y="4437743"/>
            <a:ext cx="2428824" cy="24202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1320800" y="1600200"/>
            <a:ext cx="10260013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r-Cyrl-BA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BA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Риболов је најразвијенији у ријекама и језерима.</a:t>
            </a:r>
          </a:p>
          <a:p>
            <a:pPr marL="45720" indent="0">
              <a:buNone/>
            </a:pPr>
            <a:r>
              <a:rPr lang="sr-Cyrl-BA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BA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У Републици Српској не постоји велики број рибњака и ловних резервата.</a:t>
            </a:r>
          </a:p>
          <a:p>
            <a:pPr marL="45720" indent="0">
              <a:buNone/>
            </a:pPr>
            <a:r>
              <a:rPr lang="sr-Cyrl-BA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BA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У рибњацима рибе се размножавају и хране посебно припремљеном храном.</a:t>
            </a:r>
            <a:endParaRPr lang="en-U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320800" y="304800"/>
            <a:ext cx="10260013" cy="1200416"/>
          </a:xfrm>
        </p:spPr>
        <p:txBody>
          <a:bodyPr>
            <a:normAutofit/>
          </a:bodyPr>
          <a:lstStyle/>
          <a:p>
            <a:r>
              <a:rPr lang="sr-Cyrl-B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Заокружи слово испред тачног одговора.</a:t>
            </a:r>
            <a:br>
              <a:rPr lang="sr-Cyrl-B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245" y="4437743"/>
            <a:ext cx="2428824" cy="24202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1320800" y="1600200"/>
            <a:ext cx="10260013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Риболов је најразвијенији у ријекама и језерима.</a:t>
            </a:r>
          </a:p>
          <a:p>
            <a:pPr marL="45720" indent="0">
              <a:buNone/>
            </a:pPr>
            <a:r>
              <a:rPr lang="sr-Cyrl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У Републици Српској нема не постоји велики број рибњака и ловних резервата.</a:t>
            </a:r>
          </a:p>
          <a:p>
            <a:pPr marL="45720" indent="0">
              <a:buNone/>
            </a:pPr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У рибњацима рибе се размножавају и хране посебно припремљеном храном.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80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4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рад:</a:t>
            </a:r>
            <a:endParaRPr lang="en-US" sz="4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Cyrl-B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BA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стражи у којим </a:t>
            </a:r>
            <a:r>
              <a:rPr lang="sr-Cyrl-BA" sz="36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градовима се налазе </a:t>
            </a:r>
            <a:r>
              <a:rPr lang="sr-Cyrl-BA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вјештачки рибњаци у Републици Српској.</a:t>
            </a:r>
            <a:endParaRPr lang="en-US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08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Сточарство је :</a:t>
            </a:r>
            <a:r>
              <a:rPr lang="sr-Cyrl-BA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sr-Cyrl-BA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BA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Грана пољопривреде која се бави узгојем домаћих животиња.</a:t>
            </a:r>
            <a:endParaRPr lang="en-U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sr-Cyrl-BA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BA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Грана пољопривреде која се бави узгојем риба.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365" y="318655"/>
            <a:ext cx="9372600" cy="1200416"/>
          </a:xfrm>
        </p:spPr>
        <p:txBody>
          <a:bodyPr>
            <a:normAutofit/>
          </a:bodyPr>
          <a:lstStyle/>
          <a:p>
            <a:r>
              <a:rPr lang="sr-Cyrl-BA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Сточарство је :</a:t>
            </a:r>
            <a:br>
              <a:rPr lang="sr-Cyrl-BA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365" y="1253837"/>
            <a:ext cx="9372600" cy="4114800"/>
          </a:xfrm>
        </p:spPr>
        <p:txBody>
          <a:bodyPr/>
          <a:lstStyle/>
          <a:p>
            <a:pPr marL="45720" indent="0">
              <a:buNone/>
            </a:pPr>
            <a:r>
              <a:rPr lang="sr-Cyrl-BA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BA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Грана пољопривреде која се бави узгојем домаћих животиња.</a:t>
            </a:r>
            <a:endParaRPr lang="en-US" sz="32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sr-Cyrl-BA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BA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Грана </a:t>
            </a:r>
            <a:r>
              <a:rPr lang="sr-Cyrl-BA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пољопривреде </a:t>
            </a:r>
            <a:r>
              <a:rPr lang="sr-Cyrl-BA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која се бави узгојем риба.</a:t>
            </a:r>
          </a:p>
          <a:p>
            <a:pPr marL="45720" indent="0">
              <a:buNone/>
            </a:pPr>
            <a:endParaRPr lang="sr-Cyrl-B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1858297" y="3200400"/>
            <a:ext cx="3937819" cy="2050026"/>
          </a:xfrm>
          <a:prstGeom prst="wedgeEllipseCallout">
            <a:avLst>
              <a:gd name="adj1" fmla="val -46301"/>
              <a:gd name="adj2" fmla="val 644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Браво!</a:t>
            </a:r>
            <a:endParaRPr lang="en-US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36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185" y="304800"/>
            <a:ext cx="9048628" cy="1200416"/>
          </a:xfrm>
        </p:spPr>
        <p:txBody>
          <a:bodyPr>
            <a:normAutofit fontScale="90000"/>
          </a:bodyPr>
          <a:lstStyle/>
          <a:p>
            <a:r>
              <a:rPr lang="sr-Cyrl-BA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Наброј </a:t>
            </a:r>
            <a:r>
              <a:rPr lang="sr-Cyrl-BA" sz="36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сточарске производе </a:t>
            </a:r>
            <a:r>
              <a:rPr lang="sr-Cyrl-BA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се користе у исхрани и у </a:t>
            </a:r>
            <a:r>
              <a:rPr lang="sr-Cyrl-BA" sz="36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прехрамбеној </a:t>
            </a:r>
            <a:r>
              <a:rPr lang="sr-Cyrl-BA" sz="36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индустрији</a:t>
            </a:r>
            <a:r>
              <a:rPr lang="sr-Cyrl-BA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Content Placeholder 14" descr="Step Up Process diagram showing 5 steps ascending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334688"/>
              </p:ext>
            </p:extLst>
          </p:nvPr>
        </p:nvGraphicFramePr>
        <p:xfrm>
          <a:off x="2208213" y="1600200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992" y="3825823"/>
            <a:ext cx="1552626" cy="15720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299" y="3615659"/>
            <a:ext cx="1673480" cy="16458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959" y="3103258"/>
            <a:ext cx="1961535" cy="19615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674" y="2604888"/>
            <a:ext cx="1663556" cy="1874429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0" y="1026951"/>
            <a:ext cx="2816942" cy="2458601"/>
          </a:xfrm>
          <a:prstGeom prst="wedgeEllipseCallout">
            <a:avLst>
              <a:gd name="adj1" fmla="val 4768"/>
              <a:gd name="adj2" fmla="val 1134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„Које се још сировине животињског поријекла користе за потребе индустрије?“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4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Callout 5"/>
          <p:cNvSpPr/>
          <p:nvPr/>
        </p:nvSpPr>
        <p:spPr>
          <a:xfrm>
            <a:off x="1002890" y="899652"/>
            <a:ext cx="11189110" cy="4188542"/>
          </a:xfrm>
          <a:prstGeom prst="wedgeEllipseCallout">
            <a:avLst>
              <a:gd name="adj1" fmla="val -48593"/>
              <a:gd name="adj2" fmla="val 4630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„За потребе индустрије користе се:</a:t>
            </a:r>
          </a:p>
          <a:p>
            <a:pPr algn="ctr"/>
            <a:r>
              <a:rPr lang="sr-Cyrl-BA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sr-Cyrl-BA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ожа, перје, вуна, длака...“</a:t>
            </a:r>
            <a:endParaRPr lang="en-US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09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943897" y="840658"/>
            <a:ext cx="3687097" cy="2684207"/>
          </a:xfrm>
          <a:prstGeom prst="wedgeEllipseCallout">
            <a:avLst>
              <a:gd name="adj1" fmla="val -50410"/>
              <a:gd name="adj2" fmla="val 50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„Како се зове уређен простор на којем човјек узгаја животиње?“</a:t>
            </a:r>
            <a:endParaRPr lang="en-U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3982065" y="2964427"/>
            <a:ext cx="3185651" cy="1533832"/>
          </a:xfrm>
          <a:prstGeom prst="wedgeEllipseCallout">
            <a:avLst>
              <a:gd name="adj1" fmla="val -44907"/>
              <a:gd name="adj2" fmla="val 74621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Зове се фарма.</a:t>
            </a:r>
            <a:endParaRPr lang="en-U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45394" y="758309"/>
            <a:ext cx="55896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36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Фарме могу бити:</a:t>
            </a:r>
          </a:p>
          <a:p>
            <a:pPr marL="571500" indent="-571500" algn="ctr">
              <a:buFontTx/>
              <a:buChar char="-"/>
            </a:pPr>
            <a:r>
              <a:rPr lang="sr-Cyrl-BA" sz="36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сточарске.</a:t>
            </a:r>
          </a:p>
          <a:p>
            <a:pPr marL="571500" indent="-571500" algn="ctr">
              <a:buFontTx/>
              <a:buChar char="-"/>
            </a:pPr>
            <a:r>
              <a:rPr lang="sr-Cyrl-BA" sz="36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живинарске.</a:t>
            </a:r>
            <a:endParaRPr lang="en-US" sz="3600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10645006" cy="2793906"/>
          </a:xfrm>
        </p:spPr>
        <p:txBody>
          <a:bodyPr>
            <a:normAutofit/>
          </a:bodyPr>
          <a:lstStyle/>
          <a:p>
            <a:r>
              <a:rPr lang="sr-Cyrl-CS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Узгој </a:t>
            </a:r>
            <a:r>
              <a:rPr lang="sr-Cyrl-C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стоке на планинским пашњацима назива се планинско </a:t>
            </a:r>
            <a:r>
              <a:rPr lang="sr-Cyrl-CS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сточарство.</a:t>
            </a:r>
            <a:r>
              <a:rPr 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Гдје је </a:t>
            </a:r>
            <a:r>
              <a:rPr lang="sr-Cyrl-CS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најразвијенија ова врста сточарства?</a:t>
            </a:r>
            <a:br>
              <a:rPr lang="sr-Cyrl-CS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2728453"/>
            <a:ext cx="9951832" cy="128310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sr-Cyrl-CS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Планинско сточарство </a:t>
            </a:r>
            <a:r>
              <a:rPr lang="sr-Cyrl-CS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најразвијеније је на Романијској </a:t>
            </a:r>
            <a:r>
              <a:rPr lang="sr-Cyrl-CS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висоравни, сјеверним </a:t>
            </a:r>
            <a:r>
              <a:rPr lang="sr-Cyrl-CS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обронцима Влашића и другим планинама.</a:t>
            </a:r>
            <a:endParaRPr lang="en-US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9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Заокружи одговоре који су тачни.</a:t>
            </a:r>
            <a:br>
              <a:rPr lang="sr-Cyrl-BA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sr-Cyrl-BA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Лов и риболов су најстарија занимања, јер је човјек од давнина користио рибу и месо дивљих животиња.</a:t>
            </a:r>
          </a:p>
          <a:p>
            <a:pPr marL="45720" indent="0">
              <a:buNone/>
            </a:pPr>
            <a:r>
              <a:rPr lang="sr-Cyrl-BA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BA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Лов је најразвијенији у низијским дијеловима.</a:t>
            </a:r>
          </a:p>
          <a:p>
            <a:pPr marL="45720" indent="0">
              <a:buNone/>
            </a:pPr>
            <a:r>
              <a:rPr lang="sr-Cyrl-BA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sr-Cyrl-BA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Ловац је особа која се бави одстријелом дивљих животиња за исхрану или рекреацију.</a:t>
            </a:r>
          </a:p>
          <a:p>
            <a:pPr marL="45720" indent="0">
              <a:buNone/>
            </a:pPr>
            <a:r>
              <a:rPr lang="sr-Cyrl-BA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 ЛОВОСТАЈ је период када је допуштен лов, у вријеме парења дивљих животиња и рађања младих.</a:t>
            </a:r>
            <a:endParaRPr lang="en-U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67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Заокружи одговоре који су тачни.</a:t>
            </a:r>
            <a:br>
              <a:rPr lang="sr-Cyrl-B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sr-Cyrl-B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sr-Cyrl-B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Лов и риболов су најстарија занимања, јер је човјек од давнина користио рибу и месо дивљих животиња.</a:t>
            </a:r>
          </a:p>
          <a:p>
            <a:pPr marL="45720" indent="0">
              <a:buNone/>
            </a:pP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Лов је најразвијенији у низијским дијеловима.</a:t>
            </a:r>
          </a:p>
          <a:p>
            <a:pPr marL="45720" indent="0">
              <a:buNone/>
            </a:pPr>
            <a:r>
              <a:rPr lang="sr-Cyrl-BA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sr-Cyrl-B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Ловац је особа која се бави одстријелом дивљих животиња за исхрану или рекреацију.</a:t>
            </a:r>
          </a:p>
          <a:p>
            <a:pPr marL="45720" indent="0">
              <a:buNone/>
            </a:pP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ЛОВОСТАЈ је период када је допуштен лов, у вријеме парења дивљих животиња и рађања младих.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6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269</TotalTime>
  <Words>413</Words>
  <Application>Microsoft Office PowerPoint</Application>
  <PresentationFormat>Widescreen</PresentationFormat>
  <Paragraphs>45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Euphemia</vt:lpstr>
      <vt:lpstr>Times New Roman</vt:lpstr>
      <vt:lpstr>Wingdings</vt:lpstr>
      <vt:lpstr>Children Playing 16x9</vt:lpstr>
      <vt:lpstr>ПРИРОДА И ДРУШТВО </vt:lpstr>
      <vt:lpstr>Сточарство је : </vt:lpstr>
      <vt:lpstr>Сточарство је : </vt:lpstr>
      <vt:lpstr>Наброј сточарске производе који се користе у исхрани и у прехрамбеној индустрији.</vt:lpstr>
      <vt:lpstr>PowerPoint Presentation</vt:lpstr>
      <vt:lpstr>PowerPoint Presentation</vt:lpstr>
      <vt:lpstr>Узгој стоке на планинским пашњацима назива се планинско сточарство. Гдје је најразвијенија ова врста сточарства?  </vt:lpstr>
      <vt:lpstr>Заокружи одговоре који су тачни. </vt:lpstr>
      <vt:lpstr>Заокружи одговоре који су тачни. </vt:lpstr>
      <vt:lpstr>Заокружи слово испред тачног одговора. </vt:lpstr>
      <vt:lpstr>Заокружи слово испред тачног одговора. </vt:lpstr>
      <vt:lpstr>Задатак за самосталан рад: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ПРИРОДА И ДРУШТВО</dc:title>
  <dc:creator>User</dc:creator>
  <cp:lastModifiedBy>User</cp:lastModifiedBy>
  <cp:revision>35</cp:revision>
  <dcterms:created xsi:type="dcterms:W3CDTF">2021-02-05T22:01:27Z</dcterms:created>
  <dcterms:modified xsi:type="dcterms:W3CDTF">2021-02-08T19:05:32Z</dcterms:modified>
</cp:coreProperties>
</file>