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5">
                <a:lumMod val="60000"/>
                <a:lumOff val="40000"/>
              </a:schemeClr>
            </a:gs>
            <a:gs pos="67000">
              <a:schemeClr val="bg1">
                <a:alpha val="4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534400" cy="25146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3C7C90"/>
                </a:solidFill>
                <a:latin typeface="Times New Roman" pitchFamily="18" charset="0"/>
                <a:cs typeface="Times New Roman" pitchFamily="18" charset="0"/>
              </a:rPr>
              <a:t>ДАВИД, </a:t>
            </a:r>
            <a:br>
              <a:rPr lang="sr-Cyrl-BA" dirty="0" smtClean="0">
                <a:solidFill>
                  <a:srgbClr val="3C7C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dirty="0" smtClean="0">
                <a:solidFill>
                  <a:srgbClr val="3C7C90"/>
                </a:solidFill>
                <a:latin typeface="Times New Roman" pitchFamily="18" charset="0"/>
                <a:cs typeface="Times New Roman" pitchFamily="18" charset="0"/>
              </a:rPr>
              <a:t>ПРОСЛАВЉЕНИ ЦАР ИЗРАИЉЕВ</a:t>
            </a:r>
            <a:br>
              <a:rPr lang="sr-Cyrl-BA" dirty="0" smtClean="0">
                <a:solidFill>
                  <a:srgbClr val="3C7C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dirty="0" smtClean="0">
                <a:solidFill>
                  <a:srgbClr val="3C7C90"/>
                </a:solidFill>
                <a:latin typeface="Times New Roman" pitchFamily="18" charset="0"/>
                <a:cs typeface="Times New Roman" pitchFamily="18" charset="0"/>
              </a:rPr>
              <a:t> 2. дио</a:t>
            </a:r>
            <a:endParaRPr lang="sr-Latn-BA" dirty="0">
              <a:solidFill>
                <a:srgbClr val="3C7C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99096" y="5257800"/>
            <a:ext cx="5867400" cy="6096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Православна</a:t>
            </a: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вјеронаука</a:t>
            </a:r>
            <a:r>
              <a:rPr lang="sr-Cyrl-B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разред</a:t>
            </a:r>
            <a:endParaRPr lang="sr-Latn-B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sadržaja 4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8229600" cy="2590800"/>
          </a:xfrm>
        </p:spPr>
        <p:txBody>
          <a:bodyPr/>
          <a:lstStyle/>
          <a:p>
            <a:pPr algn="just"/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Након Саулове смрти, Јудино племе бира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Давида</a:t>
            </a:r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цара.</a:t>
            </a:r>
          </a:p>
          <a:p>
            <a:pPr algn="just"/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Остала израиљска племена за цара бирају Сауловог сина,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Исвостеја</a:t>
            </a:r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Царство се дијели на два дијела.</a:t>
            </a:r>
            <a:endParaRPr lang="sr-Latn-B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44504"/>
            <a:ext cx="3004673" cy="3737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038600"/>
          </a:xfrm>
        </p:spPr>
        <p:txBody>
          <a:bodyPr/>
          <a:lstStyle/>
          <a:p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Након Исвостејеве смрти, Давид успијева да уједини два царства, те царује још 33 године.</a:t>
            </a:r>
          </a:p>
          <a:p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Давид је владао укупно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 година</a:t>
            </a:r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од 1010. до 970. године прије Христа.</a:t>
            </a:r>
            <a:endParaRPr lang="sr-Latn-B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Čuvar mjesta sadržaja 4" descr="p1c1sr3q4l2kobsg147if0c1ohn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013618"/>
            <a:ext cx="4110733" cy="5059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001000" cy="1600200"/>
          </a:xfrm>
        </p:spPr>
        <p:txBody>
          <a:bodyPr/>
          <a:lstStyle/>
          <a:p>
            <a:pPr algn="just"/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Давид је створио најмоћнију државу у историји израиљског народа.</a:t>
            </a:r>
          </a:p>
          <a:p>
            <a:pPr algn="just"/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Нова престоница – Јерусалим, „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Давидов град</a:t>
            </a:r>
            <a:r>
              <a:rPr lang="sr-Cyrl-B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sr-Latn-B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Čuvar mjesta sadržaja 4" descr="OTHER1279883_Articol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286000"/>
            <a:ext cx="6037943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808038"/>
          </a:xfrm>
        </p:spPr>
        <p:txBody>
          <a:bodyPr>
            <a:normAutofit/>
          </a:bodyPr>
          <a:lstStyle/>
          <a:p>
            <a:pPr algn="just"/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Давид за наследника проглашава свог </a:t>
            </a: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сина </a:t>
            </a:r>
            <a:r>
              <a:rPr lang="sr-Cyrl-B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Соломона</a:t>
            </a:r>
            <a:r>
              <a:rPr lang="sr-Cyrl-BA" sz="2800" dirty="0" smtClean="0">
                <a:solidFill>
                  <a:srgbClr val="0070C0"/>
                </a:solidFill>
              </a:rPr>
              <a:t>.</a:t>
            </a:r>
            <a:endParaRPr lang="sr-Latn-BA" sz="2800" dirty="0">
              <a:solidFill>
                <a:srgbClr val="0070C0"/>
              </a:solidFill>
            </a:endParaRPr>
          </a:p>
        </p:txBody>
      </p:sp>
      <p:pic>
        <p:nvPicPr>
          <p:cNvPr id="5" name="Čuvar mjesta sadržaja 4" descr="Chora_Anastasi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79980" y="1671583"/>
            <a:ext cx="4384040" cy="3868271"/>
          </a:xfrm>
        </p:spPr>
      </p:pic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2171700" y="5562600"/>
            <a:ext cx="4724400" cy="777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B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Давид и Соломон, </a:t>
            </a:r>
          </a:p>
          <a:p>
            <a:pPr algn="ctr">
              <a:buNone/>
            </a:pPr>
            <a:r>
              <a:rPr lang="sr-Cyrl-B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детаљ са фреске Васкрсења Христовог</a:t>
            </a:r>
            <a:endParaRPr lang="sr-Latn-BA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460" y="533400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rgbClr val="0070C0"/>
                </a:solidFill>
                <a:latin typeface="+mn-lt"/>
              </a:rPr>
              <a:t>- </a:t>
            </a:r>
            <a:r>
              <a:rPr lang="sr-Cyrl-B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 Исус Христос је, по тијелу, директни потомак   </a:t>
            </a:r>
            <a:br>
              <a:rPr lang="sr-Cyrl-B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цара Давида.</a:t>
            </a:r>
            <a:endParaRPr lang="sr-Latn-BA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Čuvar mjesta sadržaja 4" descr="p1bl02rpau1qtp1lnh172e1hof1ulq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8060" y="1981200"/>
            <a:ext cx="4038600" cy="4475901"/>
          </a:xfrm>
        </p:spPr>
      </p:pic>
      <p:pic>
        <p:nvPicPr>
          <p:cNvPr id="6" name="Čuvar mjesta sadržaja 5" descr="6a9a951f8371cefc9810e915c4fd95b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13183" y="1994848"/>
            <a:ext cx="3473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10600" cy="15239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Cyrl-BA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ДОМАЋИ ЗАДАТАК: </a:t>
            </a:r>
          </a:p>
          <a:p>
            <a:pPr algn="ctr">
              <a:buNone/>
            </a:pPr>
            <a:endParaRPr lang="sr-Cyrl-BA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3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Одговори на питања у уџбенику на страни 54!</a:t>
            </a:r>
            <a:endParaRPr lang="sr-Latn-BA" sz="3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131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ДАВИД,  ПРОСЛАВЉЕНИ ЦАР ИЗРАИЉЕВ  2. дио</vt:lpstr>
      <vt:lpstr>PowerPoint Presentation</vt:lpstr>
      <vt:lpstr>PowerPoint Presentation</vt:lpstr>
      <vt:lpstr>PowerPoint Presentation</vt:lpstr>
      <vt:lpstr>- Давид за наследника проглашава свог сина Соломона.</vt:lpstr>
      <vt:lpstr>- Господ Исус Христос је, по тијелу, директни потомак      цара Давида.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Давид, прослављени цар Израиљев  2. дио</dc:title>
  <dc:creator>Sanja</dc:creator>
  <cp:lastModifiedBy>39. Slavoljub Lukic</cp:lastModifiedBy>
  <cp:revision>32</cp:revision>
  <dcterms:created xsi:type="dcterms:W3CDTF">2006-08-16T00:00:00Z</dcterms:created>
  <dcterms:modified xsi:type="dcterms:W3CDTF">2021-03-05T12:59:17Z</dcterms:modified>
</cp:coreProperties>
</file>