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55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9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27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4856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32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346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33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61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4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7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9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0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33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0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6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3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A370CCD-15C5-4357-B070-A8851D32A66C}" type="datetimeFigureOut">
              <a:rPr lang="en-US" smtClean="0"/>
              <a:t>28-Feb-21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59384BA-ECFC-4807-80AD-AE600060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25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РАЗРЕД</a:t>
            </a:r>
            <a:r>
              <a:rPr lang="sr-Cyrl-R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СРПСКИ ЈЕЗИК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Лектира „Патуљак вам прича“</a:t>
            </a:r>
          </a:p>
          <a:p>
            <a:r>
              <a:rPr lang="sr-Cyrl-R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Ахмет Хромаџић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3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-462844"/>
            <a:ext cx="2479145" cy="1458207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БИОГРАФИЈА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10399" y="995363"/>
            <a:ext cx="4344987" cy="4129793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1" y="1140177"/>
            <a:ext cx="6423378" cy="5576711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Ахмет Хромаџић био је познати босанскохецеговачки писац, новинар и уредник. Најпознатији је по писању приповијетки и романа за дјецу и одрасле. </a:t>
            </a:r>
          </a:p>
          <a:p>
            <a:r>
              <a:rPr lang="sr-Cyrl-R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својим дјелима писац осликава дјетињство у родном крају, природне љепоте и животињски свијет шуме.</a:t>
            </a:r>
          </a:p>
          <a:p>
            <a:r>
              <a:rPr lang="sr-Cyrl-R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Књига „ Патуљак вам прича“ је написана 1957. године.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398" y="995363"/>
            <a:ext cx="4344987" cy="413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4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"/>
            <a:ext cx="10515600" cy="654756"/>
          </a:xfrm>
        </p:spPr>
        <p:txBody>
          <a:bodyPr>
            <a:no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Лектира „Патуљак вам прича“ је збирка бајки. Састоји се из два дијела.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699" y="891822"/>
            <a:ext cx="5086879" cy="5966177"/>
          </a:xfrm>
        </p:spPr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првом дијелу се налазе бајке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Тајна необичног језера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Златокљуна птица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Бијели славуј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Јато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Свирало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Славујева смрт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Голубово крило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Пламена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Растанак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Пријатељство</a:t>
            </a:r>
          </a:p>
          <a:p>
            <a:pPr marL="0" indent="0">
              <a:buNone/>
            </a:pPr>
            <a:endParaRPr lang="sr-Cyrl-R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Cyrl-RS" dirty="0" smtClean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6089" y="891822"/>
            <a:ext cx="5959300" cy="5858934"/>
          </a:xfrm>
        </p:spPr>
        <p:txBody>
          <a:bodyPr>
            <a:normAutofit lnSpcReduction="10000"/>
          </a:bodyPr>
          <a:lstStyle/>
          <a:p>
            <a:pPr lvl="0">
              <a:buClr>
                <a:prstClr val="white"/>
              </a:buClr>
            </a:pPr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Водени цвјетови</a:t>
            </a:r>
          </a:p>
          <a:p>
            <a:pPr lvl="0">
              <a:buClr>
                <a:prstClr val="white"/>
              </a:buClr>
            </a:pPr>
            <a:r>
              <a:rPr lang="sr-Cyrl-R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Дјечак </a:t>
            </a:r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птица</a:t>
            </a:r>
          </a:p>
          <a:p>
            <a:pPr lvl="0">
              <a:buClr>
                <a:prstClr val="white"/>
              </a:buClr>
            </a:pPr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Успавана планина и </a:t>
            </a:r>
          </a:p>
          <a:p>
            <a:pPr lvl="0">
              <a:buClr>
                <a:prstClr val="white"/>
              </a:buClr>
            </a:pPr>
            <a:r>
              <a:rPr lang="sr-Cyrl-R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Крај или како је откривена тајна</a:t>
            </a:r>
          </a:p>
          <a:p>
            <a:r>
              <a:rPr lang="sr-Cyrl-R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другом дијелу налазе се „Приче из шуме“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sr-Cyrl-RS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Тврђава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Мртви град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Дјечаци и планина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Тајна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Јабука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9244" y="3973690"/>
            <a:ext cx="2774950" cy="195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1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827234" cy="530225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књиге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38423" y="1082400"/>
            <a:ext cx="2677933" cy="378311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082399"/>
            <a:ext cx="7209190" cy="5228089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 smtClean="0">
                <a:solidFill>
                  <a:schemeClr val="bg1"/>
                </a:solidFill>
              </a:rPr>
              <a:t>  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Приче из књиге нас воде у чаробни, бајковити свијет гдје се преплићу живот и машта. Откривају природне љепоте шуме, планине, облака, неба и шумских животиња.</a:t>
            </a:r>
          </a:p>
          <a:p>
            <a:pPr algn="just"/>
            <a:r>
              <a:rPr lang="sr-Cyrl-R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Заједничке теме и мотиви који се појављују у причама су: </a:t>
            </a:r>
          </a:p>
          <a:p>
            <a:pPr marL="342900" indent="-342900" algn="just">
              <a:buFontTx/>
              <a:buChar char="-"/>
            </a:pP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животна борба рањених птица, </a:t>
            </a:r>
          </a:p>
          <a:p>
            <a:pPr marL="342900" indent="-342900" algn="just">
              <a:buFontTx/>
              <a:buChar char="-"/>
            </a:pPr>
            <a:r>
              <a:rPr lang="sr-Cyrl-R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ераскидиво пријатељство између животиња и човјека, </a:t>
            </a:r>
          </a:p>
          <a:p>
            <a:pPr marL="342900" indent="-342900" algn="just">
              <a:buFontTx/>
              <a:buChar char="-"/>
            </a:pPr>
            <a:r>
              <a:rPr lang="sr-Cyrl-R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ожртвованост,</a:t>
            </a:r>
          </a:p>
          <a:p>
            <a:pPr marL="342900" indent="-342900" algn="just">
              <a:buFontTx/>
              <a:buChar char="-"/>
            </a:pP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лаковјерност,</a:t>
            </a:r>
          </a:p>
          <a:p>
            <a:pPr marL="342900" indent="-342900" algn="just">
              <a:buFontTx/>
              <a:buChar char="-"/>
            </a:pP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упорност или слављење природе.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96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Главни ликови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7911"/>
            <a:ext cx="10515600" cy="4969052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Главни ликови у причама су птице, које нас уче искреном пријатељству, повјерењу, племенитости, животној борби, нади и вјери у боље сутра.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причама се налазе и радознале очи дјечака који желе све да виде, доживе, да помогну немоћним и болесним.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Патуљак Златибор нас води стазама прошлости, кроз свијет потпуно непознат људима.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Свака прича је посебан доживљај, поука.</a:t>
            </a:r>
            <a:r>
              <a:rPr lang="sr-Cyrl-R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 животних патњи и несрећа, писац Ахмет Хромаџић нас брани бајкама у којима још увијек живе добри људи и добра дјеца.</a:t>
            </a:r>
          </a:p>
          <a:p>
            <a:endParaRPr lang="sr-Cyrl-R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6400" y="1"/>
            <a:ext cx="1625600" cy="16281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6" y="0"/>
            <a:ext cx="1411111" cy="14111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3856" y="5232905"/>
            <a:ext cx="3489678" cy="162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6044"/>
          </a:xfrm>
        </p:spPr>
        <p:txBody>
          <a:bodyPr>
            <a:normAutofit/>
          </a:bodyPr>
          <a:lstStyle/>
          <a:p>
            <a:pPr algn="ctr"/>
            <a:r>
              <a:rPr lang="sr-Cyrl-R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Тајна необичног језера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111" y="553156"/>
            <a:ext cx="11311467" cy="6197600"/>
          </a:xfrm>
        </p:spPr>
        <p:txBody>
          <a:bodyPr>
            <a:noAutofit/>
          </a:bodyPr>
          <a:lstStyle/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Прича „Тајна необичног језера“ открива нам како је настала ова књига.</a:t>
            </a: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У причи упознајемо дјечака Љиљана који је пажљиво слушао очеве приче о шумском патуљку Златибору који је живио у 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шуми</a:t>
            </a:r>
            <a:r>
              <a:rPr lang="en-US" sz="2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sz="2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Љиљан 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вјеровао да ће видјети патуљка и жеља му се испунила. Једног дана, у шуми је брао јагоде с пријатељима и сви су угледали патуљка Златибора. Патуљак је познавао све тајне природе и одвео је дјечаке до Птичијег језера. Корачајући у пустоловину, дјечаци су слушали необичне и занимљиве приче. Патуљак је замолио дјечаке да чувају тајне које им је открио и да никоме не причају о њему и Птичијем језеру.</a:t>
            </a: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ли су дјечаци прекршили обећање и одали тајне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sr-Cyrl-R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ви сами откријте.</a:t>
            </a: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Уводна прича открива свијет који се отвара пред нама, свака страница је нови изазов, нова тајна.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00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746" y="854992"/>
            <a:ext cx="5943600" cy="472186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778" y="361244"/>
            <a:ext cx="5136444" cy="6062133"/>
          </a:xfrm>
        </p:spPr>
        <p:txBody>
          <a:bodyPr>
            <a:normAutofit/>
          </a:bodyPr>
          <a:lstStyle/>
          <a:p>
            <a:pPr algn="just"/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Желим да вас подстакнем да прочитате ову топлу књигу која нас оплемењује, обогаћује, учи да волимо људе, природу и животиње. </a:t>
            </a:r>
          </a:p>
          <a:p>
            <a:pPr algn="just"/>
            <a:r>
              <a:rPr lang="sr-Cyrl-R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Прољеће нам брзо стиже и ова књига ће вас научити како да уочите љепоту буђења прољећа, да уочите прољећне боје и осјетите мирис прољећа. </a:t>
            </a:r>
          </a:p>
          <a:p>
            <a:pPr algn="just"/>
            <a:r>
              <a:rPr lang="sr-Cyrl-R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Читајте, јер дјеца која читају су попут птице раширених крила, спремна да полете у сусрет новим сазнањима.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45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634" y="386292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4268" y="2277181"/>
            <a:ext cx="8410222" cy="1594908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Прочитајте причу „Дјечак и птица“ и једну по сопственом избору.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7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2914</TotalTime>
  <Words>544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Slice</vt:lpstr>
      <vt:lpstr>4. РАЗРЕД СРПСКИ ЈЕЗИК</vt:lpstr>
      <vt:lpstr>БИОГРАФИЈА</vt:lpstr>
      <vt:lpstr>PowerPoint Presentation</vt:lpstr>
      <vt:lpstr>Тема књиге</vt:lpstr>
      <vt:lpstr>Главни ликови</vt:lpstr>
      <vt:lpstr>Тајна необичног језера</vt:lpstr>
      <vt:lpstr>PowerPoint Presentation</vt:lpstr>
      <vt:lpstr>ЗАДАТАК ЗА САМОСТАЛАН РАД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boban</dc:creator>
  <cp:lastModifiedBy>boban</cp:lastModifiedBy>
  <cp:revision>31</cp:revision>
  <dcterms:created xsi:type="dcterms:W3CDTF">2021-02-24T17:49:36Z</dcterms:created>
  <dcterms:modified xsi:type="dcterms:W3CDTF">2021-02-28T08:38:29Z</dcterms:modified>
</cp:coreProperties>
</file>