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r-Latn-CS" smtClean="0"/>
              <a:t>Kliknite na ikonu i dodajte sliku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FFF121-48E9-4750-8A26-7001BF4D508F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872CE2-B8A2-4364-A8B4-462F87717118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347614"/>
            <a:ext cx="5832648" cy="2376264"/>
          </a:xfrm>
        </p:spPr>
        <p:txBody>
          <a:bodyPr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ЛЕКТИРА</a:t>
            </a:r>
            <a:b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„БЕЛА ГРИВА“</a:t>
            </a:r>
            <a:br>
              <a:rPr lang="sr-Cyrl-R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РЕНЕ ГИЈО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7117180" cy="646065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 – 5. РАЗРЕД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Nastavnik\Downloads\Bela Gr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87574"/>
            <a:ext cx="2304256" cy="338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030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427734"/>
            <a:ext cx="7125113" cy="1800200"/>
          </a:xfrm>
        </p:spPr>
        <p:txBody>
          <a:bodyPr/>
          <a:lstStyle/>
          <a:p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3568" y="195486"/>
            <a:ext cx="7125112" cy="10302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Роман је </a:t>
            </a:r>
            <a:r>
              <a:rPr lang="sr-Cyrl-RS" sz="24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подијељен</a:t>
            </a: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у 11 цјелина и свака цјелина има свој наслов:</a:t>
            </a:r>
            <a:b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bs-Latn-BA" dirty="0"/>
          </a:p>
        </p:txBody>
      </p:sp>
      <p:sp>
        <p:nvSpPr>
          <p:cNvPr id="5" name="Okvir za tekst 4"/>
          <p:cNvSpPr txBox="1"/>
          <p:nvPr/>
        </p:nvSpPr>
        <p:spPr>
          <a:xfrm>
            <a:off x="395536" y="95795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Чергари;</a:t>
            </a:r>
            <a:endParaRPr lang="bs-Latn-BA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395536" y="146201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Отмица;</a:t>
            </a:r>
            <a:endParaRPr lang="bs-Latn-BA" dirty="0"/>
          </a:p>
        </p:txBody>
      </p:sp>
      <p:sp>
        <p:nvSpPr>
          <p:cNvPr id="10" name="Okvir za tekst 9"/>
          <p:cNvSpPr txBox="1"/>
          <p:nvPr/>
        </p:nvSpPr>
        <p:spPr>
          <a:xfrm flipH="1">
            <a:off x="395536" y="1977102"/>
            <a:ext cx="4104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Стари </a:t>
            </a:r>
            <a:r>
              <a:rPr lang="sr-Cyrl-RS" sz="24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гардијан</a:t>
            </a: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Антонио;</a:t>
            </a:r>
            <a:b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bs-Latn-BA" dirty="0"/>
          </a:p>
        </p:txBody>
      </p:sp>
      <p:sp>
        <p:nvSpPr>
          <p:cNvPr id="11" name="Okvir za tekst 10"/>
          <p:cNvSpPr txBox="1"/>
          <p:nvPr/>
        </p:nvSpPr>
        <p:spPr>
          <a:xfrm>
            <a:off x="395536" y="247012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Бели витез;</a:t>
            </a:r>
            <a:endParaRPr lang="bs-Latn-BA" dirty="0"/>
          </a:p>
        </p:txBody>
      </p:sp>
      <p:sp>
        <p:nvSpPr>
          <p:cNvPr id="12" name="Okvir za tekst 11"/>
          <p:cNvSpPr txBox="1"/>
          <p:nvPr/>
        </p:nvSpPr>
        <p:spPr>
          <a:xfrm>
            <a:off x="395536" y="297418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Плен;</a:t>
            </a:r>
            <a:endParaRPr lang="bs-Latn-BA" dirty="0"/>
          </a:p>
        </p:txBody>
      </p:sp>
      <p:sp>
        <p:nvSpPr>
          <p:cNvPr id="13" name="Okvir za tekst 12"/>
          <p:cNvSpPr txBox="1"/>
          <p:nvPr/>
        </p:nvSpPr>
        <p:spPr>
          <a:xfrm>
            <a:off x="395536" y="3478237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Кад се снови остваре;</a:t>
            </a:r>
            <a:endParaRPr lang="bs-Latn-BA" dirty="0"/>
          </a:p>
        </p:txBody>
      </p:sp>
      <p:sp>
        <p:nvSpPr>
          <p:cNvPr id="14" name="Okvir za tekst 13"/>
          <p:cNvSpPr txBox="1"/>
          <p:nvPr/>
        </p:nvSpPr>
        <p:spPr>
          <a:xfrm>
            <a:off x="395536" y="401191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7. Пролећни витешки турнир; </a:t>
            </a:r>
            <a:endParaRPr lang="bs-Latn-BA" dirty="0"/>
          </a:p>
        </p:txBody>
      </p:sp>
      <p:sp>
        <p:nvSpPr>
          <p:cNvPr id="15" name="Okvir za tekst 14"/>
          <p:cNvSpPr txBox="1"/>
          <p:nvPr/>
        </p:nvSpPr>
        <p:spPr>
          <a:xfrm>
            <a:off x="5076056" y="124598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8. Бела Грива је нестао;</a:t>
            </a:r>
            <a:endParaRPr lang="bs-Latn-BA" dirty="0"/>
          </a:p>
        </p:txBody>
      </p:sp>
      <p:sp>
        <p:nvSpPr>
          <p:cNvPr id="16" name="Okvir za tekst 15"/>
          <p:cNvSpPr txBox="1"/>
          <p:nvPr/>
        </p:nvSpPr>
        <p:spPr>
          <a:xfrm>
            <a:off x="5076056" y="1851670"/>
            <a:ext cx="3960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9. Свечаност у </a:t>
            </a:r>
            <a:r>
              <a:rPr lang="sr-Cyrl-RS" sz="24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Арлу</a:t>
            </a: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  <a:b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bs-Latn-BA" dirty="0"/>
          </a:p>
        </p:txBody>
      </p:sp>
      <p:sp>
        <p:nvSpPr>
          <p:cNvPr id="17" name="Okvir za tekst 16"/>
          <p:cNvSpPr txBox="1"/>
          <p:nvPr/>
        </p:nvSpPr>
        <p:spPr>
          <a:xfrm>
            <a:off x="5004048" y="247012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10. Господар коња;</a:t>
            </a:r>
            <a:endParaRPr lang="bs-Latn-BA" dirty="0"/>
          </a:p>
        </p:txBody>
      </p:sp>
      <p:sp>
        <p:nvSpPr>
          <p:cNvPr id="18" name="Okvir za tekst 17"/>
          <p:cNvSpPr txBox="1"/>
          <p:nvPr/>
        </p:nvSpPr>
        <p:spPr>
          <a:xfrm>
            <a:off x="5043601" y="2974181"/>
            <a:ext cx="3399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11. Као у лепом сну.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446147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3768" y="164070"/>
            <a:ext cx="6480720" cy="3240360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-РЕНЕ ГИЈО-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РЕНЕ ГИЈО</a:t>
            </a: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-рођен је у </a:t>
            </a:r>
            <a:r>
              <a:rPr lang="sr-Cyrl-R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Куркури</a:t>
            </a: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1.1.1900. године, а након студија одлази у Сенегал гдје ради као учитељ.</a:t>
            </a:r>
            <a:b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Познати француски писац за дјецу 1964. године добио је књижевну награду „Ханс Кристијан Андерсен“. Умро је у Паризу 1969. године.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9552" y="3291830"/>
            <a:ext cx="8208912" cy="1584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Написао је романе:“Бела Грива“, „Краљ мачака“, „</a:t>
            </a:r>
            <a:r>
              <a:rPr lang="sr-Cyrl-R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Сирга</a:t>
            </a: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краљица џунгле“, „Путовања балоном“ и друге.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његовим романима „</a:t>
            </a:r>
            <a:r>
              <a:rPr lang="sr-Cyrl-R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Лавић</a:t>
            </a: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и „Господар слонова“, 1993. и 1995. године снимљени су филмови.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Nastavnik\Downloads\Rena Gij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7534"/>
            <a:ext cx="1872208" cy="23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2102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1" y="506794"/>
            <a:ext cx="7992888" cy="1632908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ТЕМА: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овом роману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описано је чудесно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b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пријатељство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једног прелијепог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дивљег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коња и једног храброг дјечака. </a:t>
            </a:r>
            <a:r>
              <a:rPr lang="bs-Latn-BA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bs-Latn-BA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9552" y="1635646"/>
            <a:ext cx="792088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МЈЕСТО РАДЊЕ: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мочварна области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Камарга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поред  ријеке Роне на југу Француске, у близини града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Арла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539552" y="3507854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ВРИЈЕМЕ РАДЊЕ: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средина двадесетог вијека, љето.</a:t>
            </a:r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60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595004" cy="1344876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Главни ликови</a:t>
            </a:r>
            <a:r>
              <a:rPr lang="sr-Cyrl-RS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Фолко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Бела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Грива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bs-Latn-BA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9552" y="1851669"/>
            <a:ext cx="7992888" cy="2542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Споредни ликови: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Антонио, дјед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Еузибио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газда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манаде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млађи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Фолков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брат,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гардијани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bs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49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Особине ликова:</a:t>
            </a:r>
            <a:b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55576" y="987574"/>
            <a:ext cx="7560840" cy="2016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ФОЛКО: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храбар, мали, знатижељан, неухрањен,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вриједан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симпатичан, радознао, усамљен, одан, пожртвован, слиједи своје снове...</a:t>
            </a:r>
            <a:endParaRPr lang="bs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22366" y="3194960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v"/>
            </a:pPr>
            <a:r>
              <a:rPr lang="sr-Cyrl-R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 ГРИВА: 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храбар, </a:t>
            </a:r>
            <a:r>
              <a:rPr lang="sr-Cyrl-R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бијел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лијеп, поносан, мишићав, неукротив, брз, неухватљив, дивљи, збуњен, разигран, </a:t>
            </a:r>
            <a:r>
              <a:rPr lang="sr-Cyrl-R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неповјерљив</a:t>
            </a:r>
            <a:r>
              <a:rPr lang="sr-Cyrl-R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воли </a:t>
            </a:r>
            <a:r>
              <a:rPr lang="sr-Cyrl-R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Фолка…</a:t>
            </a:r>
            <a:endParaRPr lang="sr-Cyrl-R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023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3219822"/>
            <a:ext cx="7629169" cy="1629460"/>
          </a:xfrm>
        </p:spPr>
        <p:txBody>
          <a:bodyPr/>
          <a:lstStyle/>
          <a:p>
            <a:pPr marL="457200" lvl="0" indent="-4572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Cyrl-RS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ГАЗДА: </a:t>
            </a:r>
            <a:r>
              <a:rPr lang="sr-Cyrl-RS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снажан, суров, нехуман, груб, крупан, упоран, окретан, богат, похлепан, строг, не држи задату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ријеч...</a:t>
            </a:r>
            <a:r>
              <a:rPr lang="bs-Latn-BA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bs-Latn-BA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27584" y="483518"/>
            <a:ext cx="7920880" cy="2520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АНТОНИО: 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стар, забринут, погурен, </a:t>
            </a:r>
            <a:r>
              <a:rPr lang="sr-Cyrl-R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вриједан</a:t>
            </a: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хром, мудар, упоран, поштен, праведан, исцрпљен, сиромашан, хуман… </a:t>
            </a:r>
            <a:endParaRPr lang="sr-Cyrl-R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8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 smtClean="0">
                <a:solidFill>
                  <a:schemeClr val="tx1"/>
                </a:solidFill>
              </a:rPr>
              <a:t>ПОРУКЕ ДЈЕЛА:</a:t>
            </a:r>
            <a:endParaRPr lang="bs-Latn-BA" sz="2800" dirty="0">
              <a:solidFill>
                <a:schemeClr val="tx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Пријатељство између дјечака и дивљег коња је јаче од свих препрека.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R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Љубав је јача од свега.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R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Силом се не може постићи циљ.</a:t>
            </a:r>
            <a:endParaRPr lang="bs-Latn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935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TM02455596[[fn=Proleće]]</Template>
  <TotalTime>501</TotalTime>
  <Words>330</Words>
  <Application>Microsoft Office PowerPoint</Application>
  <PresentationFormat>Projekcija na ekranu (16:9)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Spring</vt:lpstr>
      <vt:lpstr>  ЛЕКТИРА   „БЕЛА ГРИВА“  РЕНЕ ГИЈО</vt:lpstr>
      <vt:lpstr>         </vt:lpstr>
      <vt:lpstr>                -РЕНЕ ГИЈО- РЕНЕ ГИЈО-рођен је у Куркури 1.1.1900. године, а након студија одлази у Сенегал гдје ради као учитељ. Познати француски писац за дјецу 1964. године добио је књижевну награду „Ханс Кристијан Андерсен“. Умро је у Паризу 1969. године.</vt:lpstr>
      <vt:lpstr>ТЕМА: У овом роману описано је чудесно             пријатељство једног прелијепог              дивљег коња и једног храброг дјечака.  </vt:lpstr>
      <vt:lpstr>Главни ликови: Фолко и  Бела Грива. </vt:lpstr>
      <vt:lpstr>Особине ликова: </vt:lpstr>
      <vt:lpstr>ГАЗДА: снажан, суров, нехуман, груб, крупан, упоран, окретан, богат, похлепан, строг, не држи задату ријеч... </vt:lpstr>
      <vt:lpstr>ПОРУКЕ ДЈЕЛА: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ПЕТИ РАЗРЕД  СРПСКИ ЈЕЗИК  ЛЕКТИРА: „БЕЛА ГРИВА“, РЕНЕ ГИЈО</dc:title>
  <dc:creator>Nastavnik</dc:creator>
  <cp:lastModifiedBy>Nastavnik</cp:lastModifiedBy>
  <cp:revision>26</cp:revision>
  <dcterms:created xsi:type="dcterms:W3CDTF">2021-02-23T12:29:34Z</dcterms:created>
  <dcterms:modified xsi:type="dcterms:W3CDTF">2021-03-02T21:29:32Z</dcterms:modified>
</cp:coreProperties>
</file>