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Čerič" initials="BČ" lastIdx="1" clrIdx="0">
    <p:extLst>
      <p:ext uri="{19B8F6BF-5375-455C-9EA6-DF929625EA0E}">
        <p15:presenceInfo xmlns:p15="http://schemas.microsoft.com/office/powerpoint/2012/main" xmlns="" userId="Barbara Čeri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4T13:28:30.417" idx="1">
    <p:pos x="10" y="10"/>
    <p:text/>
    <p:extLst>
      <p:ext uri="{C676402C-5697-4E1C-873F-D02D1690AC5C}">
        <p15:threadingInfo xmlns:p15="http://schemas.microsoft.com/office/powerpoint/2012/main" xmlns="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EA935-4A74-4459-9F32-92FACC6E4140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EA9E-0134-47D7-898A-6B475F805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107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41-9F85-4D62-8B69-CD1CF1450FFC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5202-A103-4977-99CE-25B7774A4642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14A-988A-4A2E-BCEB-E82D0FD8991A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FFC9-C869-4F79-BAB9-826152C0BFC8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980C-FF09-49BB-865C-3F03C0E2F133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6365-5106-40B0-A4C7-E888D2F14859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9760-141C-4CFE-A0F5-F17E18E7A489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7856-7B1E-46E9-A8B1-6008BAEC364A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A1BC-76CB-49CB-993F-ADE1FD1E6B7B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1DD3-0F0C-4756-8B78-318ABFCDDB03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35E4-19F0-4374-A80C-C70483EC6DB8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139C-0544-4A83-8FAE-7473D5605843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368F-3E99-445F-883E-32F6A898DA7A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1BA8-C977-44B8-8098-D206D43FB20D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81C9-21A7-4B95-B63D-9EE79271F336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2DDA-03F2-4E24-A140-4FF2C5C0EF2C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A3CF-7C19-4AE7-A5D7-C30BE8F8D275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CD00D4-413B-4CA9-A9FB-86B39AF3347E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86678" y="452718"/>
            <a:ext cx="13908155" cy="1400530"/>
          </a:xfrm>
        </p:spPr>
        <p:txBody>
          <a:bodyPr/>
          <a:lstStyle/>
          <a:p>
            <a:pPr algn="ctr"/>
            <a:r>
              <a:rPr lang="sr-Cyrl-RS" b="1" dirty="0">
                <a:solidFill>
                  <a:schemeClr val="tx1"/>
                </a:solidFill>
                <a:latin typeface="Calibri (naslovi)"/>
                <a:cs typeface="Segoe UI Light" panose="020B0502040204020203" pitchFamily="34" charset="0"/>
              </a:rPr>
              <a:t>Множење броја 9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9866" y="2087516"/>
            <a:ext cx="3338854" cy="3803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5131" y="2684357"/>
            <a:ext cx="2800350" cy="16383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 flipH="1">
            <a:off x="410817" y="308388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МАТЕМАТИКА</a:t>
            </a:r>
            <a:endParaRPr lang="en-GB" sz="2400" b="1" dirty="0" smtClean="0"/>
          </a:p>
          <a:p>
            <a:r>
              <a:rPr lang="sr-Cyrl-RS" sz="2400" b="1" dirty="0">
                <a:solidFill>
                  <a:schemeClr val="accent1"/>
                </a:solidFill>
              </a:rPr>
              <a:t>3. </a:t>
            </a:r>
            <a:r>
              <a:rPr lang="sr-Cyrl-RS" sz="2400" b="1" dirty="0" smtClean="0">
                <a:solidFill>
                  <a:schemeClr val="accent1"/>
                </a:solidFill>
                <a:latin typeface="Colibri"/>
              </a:rPr>
              <a:t>разред</a:t>
            </a:r>
            <a:endParaRPr lang="en-GB" sz="2400" b="1" dirty="0">
              <a:solidFill>
                <a:schemeClr val="accent1"/>
              </a:solidFill>
              <a:latin typeface="Co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24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185333" y="452718"/>
            <a:ext cx="14224000" cy="1400530"/>
          </a:xfrm>
        </p:spPr>
        <p:txBody>
          <a:bodyPr/>
          <a:lstStyle/>
          <a:p>
            <a:pPr algn="ctr"/>
            <a:r>
              <a:rPr lang="sr-Cyrl-RS" dirty="0" smtClean="0">
                <a:latin typeface="Calibri (naslovi)"/>
              </a:rPr>
              <a:t>У једном букету има 9 цвјетова.</a:t>
            </a:r>
            <a:br>
              <a:rPr lang="sr-Cyrl-RS" dirty="0" smtClean="0">
                <a:latin typeface="Calibri (naslovi)"/>
              </a:rPr>
            </a:br>
            <a:r>
              <a:rPr lang="sr-Cyrl-RS" dirty="0" smtClean="0">
                <a:latin typeface="Calibri (naslovi)"/>
              </a:rPr>
              <a:t>Колико има у чет</a:t>
            </a:r>
            <a:r>
              <a:rPr lang="sr-Cyrl-RS" dirty="0">
                <a:latin typeface="Calibri (naslovi)"/>
              </a:rPr>
              <a:t>и</a:t>
            </a:r>
            <a:r>
              <a:rPr lang="sr-Cyrl-RS" dirty="0" smtClean="0">
                <a:latin typeface="Calibri (naslovi)"/>
              </a:rPr>
              <a:t>ри букета?</a:t>
            </a:r>
            <a:endParaRPr lang="en-GB" dirty="0">
              <a:latin typeface="Calibri (naslovi)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7621" y="2001007"/>
            <a:ext cx="5215466" cy="2165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kstniOkvir 8"/>
          <p:cNvSpPr txBox="1"/>
          <p:nvPr/>
        </p:nvSpPr>
        <p:spPr>
          <a:xfrm>
            <a:off x="1" y="433493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/>
              <a:t>9+9+9+9 = 36</a:t>
            </a:r>
            <a:endParaRPr lang="en-GB" sz="48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0" y="501904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dirty="0"/>
              <a:t>и</a:t>
            </a:r>
            <a:r>
              <a:rPr lang="sr-Cyrl-RS" sz="4800" dirty="0" smtClean="0"/>
              <a:t>ли</a:t>
            </a:r>
          </a:p>
          <a:p>
            <a:pPr algn="ctr"/>
            <a:r>
              <a:rPr lang="sr-Cyrl-RS" sz="4400" dirty="0" smtClean="0"/>
              <a:t>4</a:t>
            </a:r>
            <a:r>
              <a:rPr lang="de-DE" sz="4400" dirty="0" smtClean="0"/>
              <a:t> </a:t>
            </a:r>
            <a:r>
              <a:rPr lang="en-GB" sz="6000" dirty="0"/>
              <a:t>⋅</a:t>
            </a:r>
            <a:r>
              <a:rPr lang="de-DE" sz="4400" dirty="0" smtClean="0"/>
              <a:t> </a:t>
            </a:r>
            <a:r>
              <a:rPr lang="sr-Cyrl-RS" sz="4400" dirty="0" smtClean="0"/>
              <a:t>9 </a:t>
            </a:r>
            <a:r>
              <a:rPr lang="de-DE" sz="4400" dirty="0" smtClean="0"/>
              <a:t>= 36</a:t>
            </a:r>
            <a:endParaRPr lang="en-GB" sz="44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2132" y="4039969"/>
            <a:ext cx="2251922" cy="22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3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1" y="450477"/>
            <a:ext cx="8255726" cy="640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03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0" y="169432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alibri (naslovi)"/>
              </a:rPr>
              <a:t>			</a:t>
            </a:r>
            <a:r>
              <a:rPr lang="sr-Cyrl-RS" sz="3600" dirty="0" smtClean="0">
                <a:latin typeface="Calibri (naslovi)"/>
              </a:rPr>
              <a:t>1</a:t>
            </a:r>
            <a:r>
              <a:rPr lang="de-DE" sz="3600" dirty="0" smtClean="0">
                <a:latin typeface="Calibri (naslovi)"/>
              </a:rPr>
              <a:t> </a:t>
            </a:r>
            <a:r>
              <a:rPr lang="en-GB" sz="4400" dirty="0"/>
              <a:t>⋅</a:t>
            </a:r>
            <a:r>
              <a:rPr lang="de-DE" sz="3600" dirty="0" smtClean="0">
                <a:latin typeface="Calibri (naslovi)"/>
              </a:rPr>
              <a:t> 9 = </a:t>
            </a:r>
            <a:endParaRPr lang="en-GB" sz="3600" dirty="0">
              <a:latin typeface="Calibri (naslovi)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0" y="230670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alibri (naslovi)"/>
              </a:rPr>
              <a:t>			6 </a:t>
            </a:r>
            <a:r>
              <a:rPr lang="en-GB" sz="4400" dirty="0"/>
              <a:t>⋅</a:t>
            </a:r>
            <a:r>
              <a:rPr lang="de-DE" sz="3600" dirty="0" smtClean="0">
                <a:latin typeface="Calibri (naslovi)"/>
              </a:rPr>
              <a:t> 9 =</a:t>
            </a:r>
            <a:endParaRPr lang="en-GB" sz="3600" dirty="0">
              <a:latin typeface="Calibri (naslovi)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-250616" y="293946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alibri (naslovi)"/>
              </a:rPr>
              <a:t>			10 </a:t>
            </a:r>
            <a:r>
              <a:rPr lang="en-GB" sz="4400" dirty="0"/>
              <a:t>⋅</a:t>
            </a:r>
            <a:r>
              <a:rPr lang="de-DE" sz="3600" dirty="0" smtClean="0">
                <a:latin typeface="Calibri (naslovi)"/>
              </a:rPr>
              <a:t> 9 = </a:t>
            </a:r>
            <a:endParaRPr lang="en-GB" sz="3600" dirty="0">
              <a:latin typeface="Calibri (naslovi)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0" y="358833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alibri (naslovi)"/>
              </a:rPr>
              <a:t>			7 </a:t>
            </a:r>
            <a:r>
              <a:rPr lang="en-GB" sz="4400" dirty="0"/>
              <a:t>⋅</a:t>
            </a:r>
            <a:r>
              <a:rPr lang="de-DE" sz="3600" dirty="0" smtClean="0">
                <a:latin typeface="Calibri (naslovi)"/>
              </a:rPr>
              <a:t> 9 =</a:t>
            </a:r>
            <a:endParaRPr lang="en-GB" sz="3600" dirty="0">
              <a:latin typeface="Calibri (naslovi)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392850" y="496246"/>
            <a:ext cx="357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dirty="0" smtClean="0">
                <a:latin typeface="Calibri (naslovi)"/>
              </a:rPr>
              <a:t>1. Израчунај:</a:t>
            </a:r>
            <a:endParaRPr lang="en-GB" sz="4400" dirty="0">
              <a:latin typeface="Calibri (naslovi)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0" y="423333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alibri (naslovi)"/>
              </a:rPr>
              <a:t>			</a:t>
            </a:r>
            <a:r>
              <a:rPr lang="sr-Cyrl-RS" sz="3600" dirty="0" smtClean="0">
                <a:latin typeface="Calibri (naslovi)"/>
              </a:rPr>
              <a:t>5 </a:t>
            </a:r>
            <a:r>
              <a:rPr lang="en-GB" sz="4400" dirty="0"/>
              <a:t>⋅</a:t>
            </a:r>
            <a:r>
              <a:rPr lang="de-DE" sz="3600" dirty="0" smtClean="0">
                <a:latin typeface="Calibri (naslovi)"/>
              </a:rPr>
              <a:t> 9 =</a:t>
            </a:r>
            <a:endParaRPr lang="en-GB" sz="3600" dirty="0">
              <a:latin typeface="Calibri (naslovi)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-1" y="48717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Calibri (naslovi)"/>
              </a:rPr>
              <a:t>	</a:t>
            </a:r>
            <a:r>
              <a:rPr lang="de-DE" sz="3600" dirty="0" smtClean="0">
                <a:latin typeface="Calibri (naslovi)"/>
              </a:rPr>
              <a:t>		2 </a:t>
            </a:r>
            <a:r>
              <a:rPr lang="en-GB" sz="4400" dirty="0"/>
              <a:t>⋅</a:t>
            </a:r>
            <a:r>
              <a:rPr lang="de-DE" sz="3600" dirty="0" smtClean="0">
                <a:latin typeface="Calibri (naslovi)"/>
              </a:rPr>
              <a:t> 9 =</a:t>
            </a:r>
            <a:endParaRPr lang="en-GB" sz="3600" dirty="0">
              <a:latin typeface="Calibri (naslovi)"/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1653" y="1390942"/>
            <a:ext cx="6345992" cy="438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niOkvir 1"/>
          <p:cNvSpPr txBox="1"/>
          <p:nvPr/>
        </p:nvSpPr>
        <p:spPr>
          <a:xfrm>
            <a:off x="33865" y="178974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alibri (naslovi)"/>
              </a:rPr>
              <a:t>						 9</a:t>
            </a:r>
            <a:endParaRPr lang="en-GB" sz="36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2895554" y="2398721"/>
            <a:ext cx="697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Calibri (naslovi)"/>
              </a:rPr>
              <a:t>54</a:t>
            </a:r>
            <a:endParaRPr lang="en-GB" sz="3600" dirty="0">
              <a:latin typeface="Calibri (naslovi)"/>
            </a:endParaRPr>
          </a:p>
          <a:p>
            <a:endParaRPr lang="en-GB" dirty="0"/>
          </a:p>
        </p:txBody>
      </p:sp>
      <p:sp>
        <p:nvSpPr>
          <p:cNvPr id="9" name="TekstniOkvir 8"/>
          <p:cNvSpPr txBox="1"/>
          <p:nvPr/>
        </p:nvSpPr>
        <p:spPr>
          <a:xfrm>
            <a:off x="2871893" y="305110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Calibri (naslovi)"/>
              </a:rPr>
              <a:t>90</a:t>
            </a:r>
            <a:endParaRPr lang="en-GB" sz="36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2872213" y="369212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Calibri (naslovi)"/>
              </a:rPr>
              <a:t>63</a:t>
            </a:r>
            <a:endParaRPr lang="en-GB" sz="36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2851573" y="434669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Calibri (naslovi)"/>
              </a:rPr>
              <a:t>45</a:t>
            </a:r>
            <a:endParaRPr lang="en-GB" sz="36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851573" y="496698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Calibri (naslovi)"/>
              </a:rPr>
              <a:t>18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19039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2" grpId="0"/>
      <p:bldP spid="9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kstniOkvir 5"/>
          <p:cNvSpPr txBox="1"/>
          <p:nvPr/>
        </p:nvSpPr>
        <p:spPr>
          <a:xfrm>
            <a:off x="0" y="106341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Calibri (naslovi)"/>
              </a:rPr>
              <a:t>		</a:t>
            </a:r>
            <a:r>
              <a:rPr lang="sr-Cyrl-RS" sz="3600" dirty="0">
                <a:latin typeface="Calibri (naslovi)"/>
              </a:rPr>
              <a:t>2. Број </a:t>
            </a:r>
            <a:r>
              <a:rPr lang="sr-Cyrl-RS" sz="3600" dirty="0" smtClean="0">
                <a:latin typeface="Calibri (naslovi)"/>
              </a:rPr>
              <a:t>6 </a:t>
            </a:r>
            <a:r>
              <a:rPr lang="sr-Cyrl-RS" sz="3600" dirty="0">
                <a:latin typeface="Calibri (naslovi)"/>
              </a:rPr>
              <a:t>увећај 9 </a:t>
            </a:r>
            <a:r>
              <a:rPr lang="sr-Cyrl-RS" sz="3600" dirty="0" smtClean="0">
                <a:latin typeface="Calibri (naslovi)"/>
              </a:rPr>
              <a:t>пута.</a:t>
            </a:r>
            <a:endParaRPr lang="en-GB" sz="3600" dirty="0">
              <a:latin typeface="Calibri (naslovi)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0" y="197671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Calibri (naslovi)"/>
              </a:rPr>
              <a:t>	</a:t>
            </a:r>
            <a:r>
              <a:rPr lang="sr-Cyrl-RS" sz="3200" dirty="0" smtClean="0">
                <a:latin typeface="Calibri (naslovi)"/>
              </a:rPr>
              <a:t>			Рачунамо : 6</a:t>
            </a:r>
            <a:r>
              <a:rPr lang="de-DE" sz="3200" dirty="0" smtClean="0">
                <a:latin typeface="Calibri (naslovi)"/>
              </a:rPr>
              <a:t> </a:t>
            </a:r>
            <a:r>
              <a:rPr lang="en-GB" sz="4400" dirty="0"/>
              <a:t>⋅</a:t>
            </a:r>
            <a:r>
              <a:rPr lang="de-DE" sz="3200" dirty="0" smtClean="0">
                <a:latin typeface="Calibri (naslovi)"/>
              </a:rPr>
              <a:t> 9 = 54</a:t>
            </a:r>
            <a:endParaRPr lang="en-GB" sz="3200" dirty="0">
              <a:latin typeface="Calibri (naslovi)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7413" y="2959951"/>
            <a:ext cx="1214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Calibri (naslovi)"/>
              </a:rPr>
              <a:t>		3. Највећи једноцифрени број</a:t>
            </a:r>
          </a:p>
          <a:p>
            <a:r>
              <a:rPr lang="sr-Cyrl-RS" sz="3600" dirty="0" smtClean="0">
                <a:latin typeface="Calibri (naslovi)"/>
              </a:rPr>
              <a:t>		увећај 9 пута.</a:t>
            </a:r>
            <a:endParaRPr lang="en-GB" sz="3600" dirty="0">
              <a:latin typeface="Calibri (naslovi)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0" y="453135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Calibri (naslovi)"/>
              </a:rPr>
              <a:t>				Рачунамо : 9 </a:t>
            </a:r>
            <a:r>
              <a:rPr lang="en-GB" sz="4400" dirty="0"/>
              <a:t>⋅</a:t>
            </a:r>
            <a:r>
              <a:rPr lang="de-DE" sz="3200" dirty="0" smtClean="0">
                <a:latin typeface="Calibri (naslovi)"/>
              </a:rPr>
              <a:t> 9 = 81</a:t>
            </a:r>
            <a:endParaRPr lang="en-GB" sz="3200" dirty="0">
              <a:latin typeface="Calibri (naslovi)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5680" y="2064767"/>
            <a:ext cx="548639" cy="548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5679" y="4621694"/>
            <a:ext cx="548639" cy="548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2294" y="1884489"/>
            <a:ext cx="3440130" cy="34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8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0" y="1073073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Calibri (naslovi)"/>
              </a:rPr>
              <a:t>		</a:t>
            </a:r>
            <a:r>
              <a:rPr lang="de-DE" sz="3600" dirty="0" smtClean="0">
                <a:latin typeface="Calibri (naslovi)"/>
              </a:rPr>
              <a:t>4. </a:t>
            </a:r>
            <a:r>
              <a:rPr lang="sr-Cyrl-RS" sz="3600" dirty="0" smtClean="0">
                <a:latin typeface="Calibri (naslovi)"/>
              </a:rPr>
              <a:t>Петар има 7 сличица а Милан 9 пута више.</a:t>
            </a:r>
          </a:p>
          <a:p>
            <a:r>
              <a:rPr lang="sr-Cyrl-RS" sz="3600" dirty="0" smtClean="0">
                <a:latin typeface="Calibri (naslovi)"/>
              </a:rPr>
              <a:t>		Колико сличица има Милан ? </a:t>
            </a:r>
            <a:endParaRPr lang="en-GB" sz="3600" dirty="0">
              <a:latin typeface="Calibri (naslovi)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0" y="2384206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alibri (naslovi)"/>
              </a:rPr>
              <a:t>		</a:t>
            </a:r>
            <a:r>
              <a:rPr lang="sr-Cyrl-RS" sz="3600" dirty="0" smtClean="0">
                <a:latin typeface="Calibri (naslovi)"/>
              </a:rPr>
              <a:t>Рачунамо : 7 </a:t>
            </a:r>
            <a:r>
              <a:rPr lang="en-GB" sz="4400" dirty="0"/>
              <a:t>⋅</a:t>
            </a:r>
            <a:r>
              <a:rPr lang="de-DE" sz="3600" dirty="0" smtClean="0">
                <a:latin typeface="Calibri (naslovi)"/>
              </a:rPr>
              <a:t> 9 = 63</a:t>
            </a:r>
            <a:endParaRPr lang="en-GB" sz="3600" dirty="0">
              <a:latin typeface="Calibri (naslovi)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0" y="31495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Calibri (naslovi)"/>
              </a:rPr>
              <a:t>		Одговор : Милан има 63 сличице</a:t>
            </a:r>
            <a:r>
              <a:rPr lang="en-US" sz="3600" dirty="0" smtClean="0">
                <a:latin typeface="Calibri (naslovi)"/>
              </a:rPr>
              <a:t>.</a:t>
            </a:r>
            <a:endParaRPr lang="en-GB" sz="3600" dirty="0">
              <a:latin typeface="Calibri (naslovi)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1383" y="3472759"/>
            <a:ext cx="3144314" cy="282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77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0" y="521548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Calibri (naslovi)"/>
              </a:rPr>
              <a:t>	</a:t>
            </a:r>
            <a:r>
              <a:rPr lang="de-DE" sz="3600" dirty="0" smtClean="0">
                <a:latin typeface="Calibri (naslovi)"/>
              </a:rPr>
              <a:t>5. </a:t>
            </a:r>
            <a:r>
              <a:rPr lang="sr-Cyrl-RS" sz="3600" dirty="0" smtClean="0">
                <a:latin typeface="Calibri (naslovi)"/>
              </a:rPr>
              <a:t>Лара је прочитала 8 страница књиге,</a:t>
            </a:r>
          </a:p>
          <a:p>
            <a:r>
              <a:rPr lang="sr-Cyrl-RS" sz="3600" dirty="0" smtClean="0">
                <a:latin typeface="Calibri (naslovi)"/>
              </a:rPr>
              <a:t> 	а мама 9 пута више.</a:t>
            </a:r>
          </a:p>
          <a:p>
            <a:r>
              <a:rPr lang="sr-Cyrl-RS" sz="3600" dirty="0" smtClean="0">
                <a:latin typeface="Calibri (naslovi)"/>
              </a:rPr>
              <a:t>	Колико страница књиге су прочитале заједно? </a:t>
            </a:r>
            <a:endParaRPr lang="en-GB" sz="3600" dirty="0">
              <a:latin typeface="Calibri (naslovi)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0" y="241807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Calibri (naslovi)"/>
              </a:rPr>
              <a:t>	Рачунамо:</a:t>
            </a:r>
            <a:endParaRPr lang="en-GB" sz="3600" dirty="0">
              <a:latin typeface="Calibri (naslovi)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" y="3183473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Calibri (naslovi)"/>
              </a:rPr>
              <a:t>	Лара: 8</a:t>
            </a:r>
            <a:endParaRPr lang="en-GB" sz="3600" dirty="0">
              <a:latin typeface="Calibri (naslovi)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0" y="396240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alibri (naslovi)"/>
              </a:rPr>
              <a:t>	</a:t>
            </a:r>
            <a:r>
              <a:rPr lang="sr-Cyrl-RS" sz="3600" dirty="0" smtClean="0">
                <a:latin typeface="Calibri (naslovi)"/>
              </a:rPr>
              <a:t>Мама: 8</a:t>
            </a:r>
            <a:r>
              <a:rPr lang="de-DE" sz="3600" dirty="0" smtClean="0">
                <a:latin typeface="Calibri (naslovi)"/>
              </a:rPr>
              <a:t> </a:t>
            </a:r>
            <a:r>
              <a:rPr lang="en-GB" sz="4400" dirty="0"/>
              <a:t>⋅</a:t>
            </a:r>
            <a:r>
              <a:rPr lang="de-DE" sz="3600" dirty="0" smtClean="0">
                <a:latin typeface="Calibri (naslovi)"/>
              </a:rPr>
              <a:t> 9 = 72</a:t>
            </a:r>
            <a:endParaRPr lang="en-GB" sz="3600" dirty="0">
              <a:latin typeface="Calibri (naslovi)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0" y="47065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latin typeface="Calibri (naslovi)"/>
              </a:rPr>
              <a:t>	</a:t>
            </a:r>
            <a:r>
              <a:rPr lang="sr-Cyrl-RS" sz="3600" dirty="0" smtClean="0">
                <a:latin typeface="Calibri (naslovi)"/>
              </a:rPr>
              <a:t>Заједно</a:t>
            </a:r>
            <a:r>
              <a:rPr lang="de-DE" sz="3600" dirty="0" smtClean="0">
                <a:latin typeface="Calibri (naslovi)"/>
              </a:rPr>
              <a:t>: 8 + 72 = 80</a:t>
            </a:r>
            <a:endParaRPr lang="en-GB" sz="3600" dirty="0">
              <a:latin typeface="Calibri (naslovi)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0" y="545252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/>
              <a:t>	</a:t>
            </a:r>
            <a:r>
              <a:rPr lang="sr-Cyrl-RS" sz="3600" dirty="0" smtClean="0">
                <a:latin typeface="Calibri (naslovi)"/>
              </a:rPr>
              <a:t>Одговор</a:t>
            </a:r>
            <a:r>
              <a:rPr lang="sr-Cyrl-RS" sz="3600" dirty="0" smtClean="0"/>
              <a:t>: </a:t>
            </a:r>
            <a:r>
              <a:rPr lang="sr-Cyrl-RS" sz="3600" dirty="0" smtClean="0">
                <a:latin typeface="Calibri (naslovi)"/>
              </a:rPr>
              <a:t>Заједно су прочитале 80 страница 	књиге</a:t>
            </a:r>
            <a:endParaRPr lang="en-GB" sz="3600" dirty="0">
              <a:latin typeface="Calibri (naslovi)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5507" y="2367835"/>
            <a:ext cx="2236893" cy="269625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1240" y="4359806"/>
            <a:ext cx="1000760" cy="16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6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0" y="170688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Calibri (naslovi)"/>
              </a:rPr>
              <a:t>Задатак за самосталан рад:</a:t>
            </a:r>
            <a:endParaRPr lang="sr-Cyrl-RS" sz="3600" dirty="0">
              <a:latin typeface="Calibri (naslovi)"/>
            </a:endParaRPr>
          </a:p>
          <a:p>
            <a:pPr algn="ctr"/>
            <a:r>
              <a:rPr lang="sr-Cyrl-RS" sz="3600" dirty="0" smtClean="0">
                <a:latin typeface="Calibri (naslovi)"/>
              </a:rPr>
              <a:t>Урадити трећи и </a:t>
            </a:r>
            <a:r>
              <a:rPr lang="sr-Cyrl-RS" sz="3600" dirty="0" smtClean="0">
                <a:latin typeface="Calibri (naslovi)"/>
              </a:rPr>
              <a:t>четврти задатак </a:t>
            </a:r>
            <a:endParaRPr lang="sr-Cyrl-RS" sz="3600" dirty="0" smtClean="0">
              <a:latin typeface="Calibri (naslovi)"/>
            </a:endParaRPr>
          </a:p>
          <a:p>
            <a:pPr algn="ctr"/>
            <a:r>
              <a:rPr lang="sr-Cyrl-RS" sz="3600" dirty="0" smtClean="0">
                <a:latin typeface="Calibri (naslovi)"/>
              </a:rPr>
              <a:t>у</a:t>
            </a:r>
            <a:r>
              <a:rPr lang="de-DE" sz="3600" dirty="0" smtClean="0">
                <a:latin typeface="Calibri (naslovi)"/>
              </a:rPr>
              <a:t> </a:t>
            </a:r>
            <a:r>
              <a:rPr lang="sr-Cyrl-RS" sz="3600" dirty="0">
                <a:latin typeface="Calibri (naslovi)"/>
              </a:rPr>
              <a:t>у</a:t>
            </a:r>
            <a:r>
              <a:rPr lang="sr-Cyrl-RS" sz="3600" dirty="0" smtClean="0">
                <a:latin typeface="Calibri (naslovi)"/>
              </a:rPr>
              <a:t>џбенику </a:t>
            </a:r>
            <a:r>
              <a:rPr lang="sr-Cyrl-RS" sz="3600" dirty="0" smtClean="0">
                <a:latin typeface="Calibri (naslovi)"/>
              </a:rPr>
              <a:t>“Математика 3”на </a:t>
            </a:r>
            <a:r>
              <a:rPr lang="sr-Cyrl-RS" sz="3600" dirty="0" smtClean="0">
                <a:latin typeface="Calibri (naslovi)"/>
              </a:rPr>
              <a:t>страни 91.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1240" y="3929950"/>
            <a:ext cx="2230120" cy="2046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60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425</TotalTime>
  <Words>58</Words>
  <Application>Microsoft Office PowerPoint</Application>
  <PresentationFormat>Custom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Множење броја 9</vt:lpstr>
      <vt:lpstr>У једном букету има 9 цвјетова. Колико има у четири букета?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Barbara Čerič</dc:creator>
  <cp:lastModifiedBy>Gordana Popadic</cp:lastModifiedBy>
  <cp:revision>116</cp:revision>
  <dcterms:created xsi:type="dcterms:W3CDTF">2021-02-24T10:47:19Z</dcterms:created>
  <dcterms:modified xsi:type="dcterms:W3CDTF">2021-03-01T09:03:51Z</dcterms:modified>
</cp:coreProperties>
</file>